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1"/>
  </p:notesMasterIdLst>
  <p:handoutMasterIdLst>
    <p:handoutMasterId r:id="rId32"/>
  </p:handoutMasterIdLst>
  <p:sldIdLst>
    <p:sldId id="449" r:id="rId5"/>
    <p:sldId id="353" r:id="rId6"/>
    <p:sldId id="451" r:id="rId7"/>
    <p:sldId id="452" r:id="rId8"/>
    <p:sldId id="450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5" r:id="rId21"/>
    <p:sldId id="466" r:id="rId22"/>
    <p:sldId id="464" r:id="rId23"/>
    <p:sldId id="467" r:id="rId24"/>
    <p:sldId id="468" r:id="rId25"/>
    <p:sldId id="469" r:id="rId26"/>
    <p:sldId id="470" r:id="rId27"/>
    <p:sldId id="471" r:id="rId28"/>
    <p:sldId id="472" r:id="rId29"/>
    <p:sldId id="47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D"/>
    <a:srgbClr val="666666"/>
    <a:srgbClr val="FCFCFC"/>
    <a:srgbClr val="464547"/>
    <a:srgbClr val="B22746"/>
    <a:srgbClr val="A3C644"/>
    <a:srgbClr val="E6E6E6"/>
    <a:srgbClr val="CCCCCC"/>
    <a:srgbClr val="999999"/>
    <a:srgbClr val="2F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1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25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0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4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5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9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31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3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1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5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2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60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2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0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64392" y="3121758"/>
            <a:ext cx="10968262" cy="6463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/>
              <a:t>Automating Azure VMs with PowerShell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764392" y="5000623"/>
            <a:ext cx="6893768" cy="1399922"/>
          </a:xfrm>
        </p:spPr>
        <p:txBody>
          <a:bodyPr>
            <a:normAutofit/>
          </a:bodyPr>
          <a:lstStyle/>
          <a:p>
            <a:r>
              <a:rPr lang="en-US" b="1" dirty="0" smtClean="0"/>
              <a:t>Feschenko Alexander</a:t>
            </a:r>
            <a:endParaRPr lang="en-US" b="1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Senior Software Engineer @ EPAM Systems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Blog: </a:t>
            </a:r>
            <a:r>
              <a:rPr lang="en-US" dirty="0" smtClean="0">
                <a:solidFill>
                  <a:schemeClr val="bg1"/>
                </a:solidFill>
              </a:rPr>
              <a:t>feschenkoalex.blogspot.com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Email: feschenko.alex@gmail.com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global.azurebootcamp.net/wp-content/uploads/2014/11/2015-logo-inverted-800x5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49" y="53169"/>
            <a:ext cx="4087976" cy="27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" b="2892"/>
          <a:stretch>
            <a:fillRect/>
          </a:stretch>
        </p:blipFill>
        <p:spPr>
          <a:xfrm>
            <a:off x="545135" y="249928"/>
            <a:ext cx="3065804" cy="1129765"/>
          </a:xfrm>
        </p:spPr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discovery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955" y="1305548"/>
            <a:ext cx="95217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Retrieve Cloud Services </a:t>
            </a:r>
          </a:p>
          <a:p>
            <a:r>
              <a:rPr lang="en-US" sz="2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AzureService</a:t>
            </a:r>
            <a:r>
              <a:rPr lang="en-US" sz="2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2600" b="1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00" b="1" dirty="0"/>
          </a:p>
          <a:p>
            <a:r>
              <a:rPr lang="en-US" sz="2400" dirty="0">
                <a:solidFill>
                  <a:schemeClr val="accent2"/>
                </a:solidFill>
              </a:rPr>
              <a:t>Retrieve Virtual Machines for Service </a:t>
            </a:r>
          </a:p>
          <a:p>
            <a:r>
              <a:rPr lang="en-US" sz="2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00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cloudSvcName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600" dirty="0"/>
          </a:p>
          <a:p>
            <a:r>
              <a:rPr lang="en-US" sz="2400" dirty="0">
                <a:solidFill>
                  <a:schemeClr val="accent2"/>
                </a:solidFill>
              </a:rPr>
              <a:t>Retrieve Status for All VMs in </a:t>
            </a:r>
            <a:r>
              <a:rPr lang="en-US" sz="2400" dirty="0" err="1">
                <a:solidFill>
                  <a:schemeClr val="accent2"/>
                </a:solidFill>
              </a:rPr>
              <a:t>Subsription</a:t>
            </a:r>
            <a:endParaRPr lang="en-US" sz="2400" dirty="0"/>
          </a:p>
          <a:p>
            <a:r>
              <a:rPr lang="en-US" sz="2600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AzureService</a:t>
            </a:r>
            <a:r>
              <a:rPr lang="en-US" sz="26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$_ | </a:t>
            </a:r>
            <a:r>
              <a:rPr lang="en-US" sz="26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sz="2600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Name, </a:t>
            </a:r>
            <a:r>
              <a:rPr lang="en-US" sz="2600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InstanceStatus</a:t>
            </a:r>
            <a:endParaRPr lang="en-US" sz="26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6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Common settings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>
            <a:off x="1724882" y="1703853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Name</a:t>
            </a:r>
            <a:endParaRPr kumimoji="0" lang="en-US" sz="2000" b="0" i="0" u="none" strike="noStrike" kern="1200" cap="none" spc="-58" normalizeH="0" baseline="0" noProof="0" dirty="0">
              <a:ln>
                <a:noFill/>
              </a:ln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3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name of the Virtual Machine</a:t>
            </a:r>
            <a:endParaRPr kumimoji="0" lang="en-US" sz="1333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634450" y="1703852"/>
            <a:ext cx="1091407" cy="1091407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634455" y="2946023"/>
            <a:ext cx="1089659" cy="108966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87" tIns="38094" rIns="76187" bIns="3809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34455" y="4186448"/>
            <a:ext cx="1089659" cy="1089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1724882" y="4186448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 err="1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InstanceSize</a:t>
            </a:r>
            <a:endParaRPr kumimoji="0" lang="en-US" sz="2000" b="0" i="0" u="none" strike="noStrike" kern="1200" cap="none" spc="-58" normalizeH="0" baseline="0" noProof="0" dirty="0">
              <a:ln>
                <a:noFill/>
              </a:ln>
              <a:solidFill>
                <a:srgbClr val="ED7D31">
                  <a:alpha val="99000"/>
                </a:srgbClr>
              </a:solidFill>
              <a:effectLst/>
              <a:uLnTx/>
              <a:uFillTx/>
              <a:latin typeface="Segoe UI Light" pitchFamily="34" charset="0"/>
              <a:ea typeface="+mn-ea"/>
              <a:cs typeface="Segoe UI Light" pitchFamily="34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ExtraSmall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Small, Medium, Large, 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ExtraLarge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alpha val="99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1724882" y="2946023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 err="1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AvailabilitySetName</a:t>
            </a:r>
            <a:endParaRPr kumimoji="0" lang="en-US" sz="2000" b="0" i="0" u="none" strike="noStrike" kern="1200" cap="none" spc="-58" normalizeH="0" baseline="0" noProof="0" dirty="0">
              <a:ln>
                <a:noFill/>
              </a:ln>
              <a:solidFill>
                <a:srgbClr val="ED7D31">
                  <a:alpha val="99000"/>
                </a:srgbClr>
              </a:solidFill>
              <a:effectLst/>
              <a:uLnTx/>
              <a:uFillTx/>
              <a:latin typeface="Segoe UI Light" pitchFamily="34" charset="0"/>
              <a:ea typeface="+mn-ea"/>
              <a:cs typeface="Segoe UI Light" pitchFamily="34" charset="0"/>
            </a:endParaRPr>
          </a:p>
          <a:p>
            <a:pPr marL="0" marR="0" lvl="0" indent="0" algn="l" defTabSz="914363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availability set (used for high availability)</a:t>
            </a:r>
            <a:endParaRPr kumimoji="0" lang="en-US" sz="1333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21" name="Freeform 17"/>
          <p:cNvSpPr>
            <a:spLocks noChangeAspect="1" noEditPoints="1"/>
          </p:cNvSpPr>
          <p:nvPr/>
        </p:nvSpPr>
        <p:spPr bwMode="black">
          <a:xfrm>
            <a:off x="884382" y="1965792"/>
            <a:ext cx="591542" cy="567528"/>
          </a:xfrm>
          <a:custGeom>
            <a:avLst/>
            <a:gdLst>
              <a:gd name="T0" fmla="*/ 169 w 459"/>
              <a:gd name="T1" fmla="*/ 64 h 440"/>
              <a:gd name="T2" fmla="*/ 275 w 459"/>
              <a:gd name="T3" fmla="*/ 169 h 440"/>
              <a:gd name="T4" fmla="*/ 169 w 459"/>
              <a:gd name="T5" fmla="*/ 275 h 440"/>
              <a:gd name="T6" fmla="*/ 64 w 459"/>
              <a:gd name="T7" fmla="*/ 169 h 440"/>
              <a:gd name="T8" fmla="*/ 169 w 459"/>
              <a:gd name="T9" fmla="*/ 64 h 440"/>
              <a:gd name="T10" fmla="*/ 169 w 459"/>
              <a:gd name="T11" fmla="*/ 0 h 440"/>
              <a:gd name="T12" fmla="*/ 0 w 459"/>
              <a:gd name="T13" fmla="*/ 169 h 440"/>
              <a:gd name="T14" fmla="*/ 169 w 459"/>
              <a:gd name="T15" fmla="*/ 339 h 440"/>
              <a:gd name="T16" fmla="*/ 279 w 459"/>
              <a:gd name="T17" fmla="*/ 299 h 440"/>
              <a:gd name="T18" fmla="*/ 410 w 459"/>
              <a:gd name="T19" fmla="*/ 430 h 440"/>
              <a:gd name="T20" fmla="*/ 449 w 459"/>
              <a:gd name="T21" fmla="*/ 430 h 440"/>
              <a:gd name="T22" fmla="*/ 449 w 459"/>
              <a:gd name="T23" fmla="*/ 430 h 440"/>
              <a:gd name="T24" fmla="*/ 449 w 459"/>
              <a:gd name="T25" fmla="*/ 391 h 440"/>
              <a:gd name="T26" fmla="*/ 314 w 459"/>
              <a:gd name="T27" fmla="*/ 257 h 440"/>
              <a:gd name="T28" fmla="*/ 339 w 459"/>
              <a:gd name="T29" fmla="*/ 169 h 440"/>
              <a:gd name="T30" fmla="*/ 169 w 459"/>
              <a:gd name="T31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9" h="440">
                <a:moveTo>
                  <a:pt x="169" y="64"/>
                </a:moveTo>
                <a:cubicBezTo>
                  <a:pt x="228" y="64"/>
                  <a:pt x="275" y="111"/>
                  <a:pt x="275" y="169"/>
                </a:cubicBezTo>
                <a:cubicBezTo>
                  <a:pt x="275" y="227"/>
                  <a:pt x="228" y="275"/>
                  <a:pt x="169" y="275"/>
                </a:cubicBezTo>
                <a:cubicBezTo>
                  <a:pt x="111" y="275"/>
                  <a:pt x="64" y="227"/>
                  <a:pt x="64" y="169"/>
                </a:cubicBezTo>
                <a:cubicBezTo>
                  <a:pt x="64" y="111"/>
                  <a:pt x="111" y="64"/>
                  <a:pt x="169" y="64"/>
                </a:cubicBezTo>
                <a:close/>
                <a:moveTo>
                  <a:pt x="169" y="0"/>
                </a:moveTo>
                <a:cubicBezTo>
                  <a:pt x="76" y="0"/>
                  <a:pt x="0" y="76"/>
                  <a:pt x="0" y="169"/>
                </a:cubicBezTo>
                <a:cubicBezTo>
                  <a:pt x="0" y="263"/>
                  <a:pt x="76" y="339"/>
                  <a:pt x="169" y="339"/>
                </a:cubicBezTo>
                <a:cubicBezTo>
                  <a:pt x="211" y="339"/>
                  <a:pt x="249" y="324"/>
                  <a:pt x="279" y="299"/>
                </a:cubicBezTo>
                <a:cubicBezTo>
                  <a:pt x="410" y="430"/>
                  <a:pt x="410" y="430"/>
                  <a:pt x="410" y="430"/>
                </a:cubicBezTo>
                <a:cubicBezTo>
                  <a:pt x="421" y="440"/>
                  <a:pt x="438" y="440"/>
                  <a:pt x="449" y="430"/>
                </a:cubicBezTo>
                <a:cubicBezTo>
                  <a:pt x="449" y="430"/>
                  <a:pt x="449" y="430"/>
                  <a:pt x="449" y="430"/>
                </a:cubicBezTo>
                <a:cubicBezTo>
                  <a:pt x="459" y="419"/>
                  <a:pt x="459" y="402"/>
                  <a:pt x="449" y="391"/>
                </a:cubicBezTo>
                <a:cubicBezTo>
                  <a:pt x="314" y="257"/>
                  <a:pt x="314" y="257"/>
                  <a:pt x="314" y="257"/>
                </a:cubicBezTo>
                <a:cubicBezTo>
                  <a:pt x="330" y="232"/>
                  <a:pt x="339" y="201"/>
                  <a:pt x="339" y="169"/>
                </a:cubicBezTo>
                <a:cubicBezTo>
                  <a:pt x="339" y="76"/>
                  <a:pt x="263" y="0"/>
                  <a:pt x="1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Freeform 23"/>
          <p:cNvSpPr>
            <a:spLocks noEditPoints="1"/>
          </p:cNvSpPr>
          <p:nvPr/>
        </p:nvSpPr>
        <p:spPr bwMode="black">
          <a:xfrm>
            <a:off x="898747" y="4450814"/>
            <a:ext cx="561072" cy="560927"/>
          </a:xfrm>
          <a:custGeom>
            <a:avLst/>
            <a:gdLst>
              <a:gd name="T0" fmla="*/ 709 w 709"/>
              <a:gd name="T1" fmla="*/ 570 h 709"/>
              <a:gd name="T2" fmla="*/ 373 w 709"/>
              <a:gd name="T3" fmla="*/ 709 h 709"/>
              <a:gd name="T4" fmla="*/ 373 w 709"/>
              <a:gd name="T5" fmla="*/ 294 h 709"/>
              <a:gd name="T6" fmla="*/ 709 w 709"/>
              <a:gd name="T7" fmla="*/ 154 h 709"/>
              <a:gd name="T8" fmla="*/ 709 w 709"/>
              <a:gd name="T9" fmla="*/ 570 h 709"/>
              <a:gd name="T10" fmla="*/ 335 w 709"/>
              <a:gd name="T11" fmla="*/ 294 h 709"/>
              <a:gd name="T12" fmla="*/ 0 w 709"/>
              <a:gd name="T13" fmla="*/ 154 h 709"/>
              <a:gd name="T14" fmla="*/ 0 w 709"/>
              <a:gd name="T15" fmla="*/ 570 h 709"/>
              <a:gd name="T16" fmla="*/ 335 w 709"/>
              <a:gd name="T17" fmla="*/ 709 h 709"/>
              <a:gd name="T18" fmla="*/ 335 w 709"/>
              <a:gd name="T19" fmla="*/ 294 h 709"/>
              <a:gd name="T20" fmla="*/ 354 w 709"/>
              <a:gd name="T21" fmla="*/ 0 h 709"/>
              <a:gd name="T22" fmla="*/ 0 w 709"/>
              <a:gd name="T23" fmla="*/ 126 h 709"/>
              <a:gd name="T24" fmla="*/ 354 w 709"/>
              <a:gd name="T25" fmla="*/ 268 h 709"/>
              <a:gd name="T26" fmla="*/ 709 w 709"/>
              <a:gd name="T27" fmla="*/ 126 h 709"/>
              <a:gd name="T28" fmla="*/ 354 w 709"/>
              <a:gd name="T29" fmla="*/ 0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09" h="709">
                <a:moveTo>
                  <a:pt x="709" y="570"/>
                </a:moveTo>
                <a:lnTo>
                  <a:pt x="373" y="709"/>
                </a:lnTo>
                <a:lnTo>
                  <a:pt x="373" y="294"/>
                </a:lnTo>
                <a:lnTo>
                  <a:pt x="709" y="154"/>
                </a:lnTo>
                <a:lnTo>
                  <a:pt x="709" y="570"/>
                </a:lnTo>
                <a:close/>
                <a:moveTo>
                  <a:pt x="335" y="294"/>
                </a:moveTo>
                <a:lnTo>
                  <a:pt x="0" y="154"/>
                </a:lnTo>
                <a:lnTo>
                  <a:pt x="0" y="570"/>
                </a:lnTo>
                <a:lnTo>
                  <a:pt x="335" y="709"/>
                </a:lnTo>
                <a:lnTo>
                  <a:pt x="335" y="294"/>
                </a:lnTo>
                <a:close/>
                <a:moveTo>
                  <a:pt x="354" y="0"/>
                </a:moveTo>
                <a:lnTo>
                  <a:pt x="0" y="126"/>
                </a:lnTo>
                <a:lnTo>
                  <a:pt x="354" y="268"/>
                </a:lnTo>
                <a:lnTo>
                  <a:pt x="709" y="126"/>
                </a:lnTo>
                <a:lnTo>
                  <a:pt x="3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3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Freeform 79"/>
          <p:cNvSpPr>
            <a:spLocks noEditPoints="1"/>
          </p:cNvSpPr>
          <p:nvPr/>
        </p:nvSpPr>
        <p:spPr bwMode="black">
          <a:xfrm>
            <a:off x="952857" y="3209881"/>
            <a:ext cx="452853" cy="561943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33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219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Provisioning options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5" name="Text Placeholder 4"/>
          <p:cNvSpPr txBox="1">
            <a:spLocks/>
          </p:cNvSpPr>
          <p:nvPr/>
        </p:nvSpPr>
        <p:spPr>
          <a:xfrm>
            <a:off x="2281515" y="1690992"/>
            <a:ext cx="7376765" cy="162062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Add-</a:t>
            </a:r>
            <a:r>
              <a:rPr lang="en-US" sz="2000" spc="-58" dirty="0" err="1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AzureProvisioningConfig</a:t>
            </a:r>
            <a:endParaRPr lang="en-US" sz="2000" spc="-58" dirty="0">
              <a:solidFill>
                <a:srgbClr val="00AEEF">
                  <a:alpha val="99000"/>
                </a:srgbClr>
              </a:solidFill>
              <a:latin typeface="+mn-lt"/>
              <a:cs typeface="Segoe UI Light" pitchFamily="34" charset="0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-Windows -Password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pwd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WindowsDomain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-Password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pwd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  -Domain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JoinDomain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fqdn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DomainUser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domUser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DomainPassword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domPwd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MachineObjectOU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ou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DisableAutomaticUpdates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NoRDPEndpoint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TimeZone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Certificates</a:t>
            </a:r>
          </a:p>
        </p:txBody>
      </p:sp>
      <p:sp>
        <p:nvSpPr>
          <p:cNvPr id="16" name="Rectangle 15"/>
          <p:cNvSpPr>
            <a:spLocks noChangeAspect="1"/>
          </p:cNvSpPr>
          <p:nvPr/>
        </p:nvSpPr>
        <p:spPr bwMode="auto">
          <a:xfrm>
            <a:off x="659749" y="1690992"/>
            <a:ext cx="1623218" cy="1623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7" name="Freeform 18"/>
          <p:cNvSpPr>
            <a:spLocks noEditPoints="1"/>
          </p:cNvSpPr>
          <p:nvPr/>
        </p:nvSpPr>
        <p:spPr bwMode="black">
          <a:xfrm>
            <a:off x="1140964" y="2067559"/>
            <a:ext cx="713187" cy="870083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280063" y="3859466"/>
            <a:ext cx="7378217" cy="162062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15782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Add-</a:t>
            </a:r>
            <a:r>
              <a:rPr lang="en-US" sz="2000" spc="-58" dirty="0" err="1" smtClean="0">
                <a:solidFill>
                  <a:srgbClr val="00AEEF">
                    <a:alpha val="99000"/>
                  </a:srgbClr>
                </a:solidFill>
                <a:latin typeface="+mn-lt"/>
                <a:cs typeface="Segoe UI Light" pitchFamily="34" charset="0"/>
              </a:rPr>
              <a:t>AzureProvisioningConfig</a:t>
            </a:r>
            <a:endParaRPr lang="en-US" sz="2000" spc="-58" dirty="0">
              <a:solidFill>
                <a:srgbClr val="00AEEF">
                  <a:alpha val="99000"/>
                </a:srgbClr>
              </a:solidFill>
              <a:latin typeface="+mn-lt"/>
              <a:cs typeface="Segoe UI Light" pitchFamily="34" charset="0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Linux </a:t>
            </a: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LinuxUser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$user -Password $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pwd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DisableSSH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NoSSHEndpoint</a:t>
            </a:r>
            <a:endParaRPr lang="en-US" sz="1333" dirty="0">
              <a:solidFill>
                <a:schemeClr val="tx2">
                  <a:alpha val="99000"/>
                </a:schemeClr>
              </a:solidFill>
              <a:latin typeface="+mn-lt"/>
            </a:endParaRPr>
          </a:p>
          <a:p>
            <a:pPr defTabSz="1015782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SSHKeyPairs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, -</a:t>
            </a:r>
            <a:r>
              <a:rPr lang="en-US" sz="1333" dirty="0" err="1">
                <a:solidFill>
                  <a:schemeClr val="tx2">
                    <a:alpha val="99000"/>
                  </a:schemeClr>
                </a:solidFill>
                <a:latin typeface="+mn-lt"/>
              </a:rPr>
              <a:t>SSHPublicKeys</a:t>
            </a:r>
            <a:r>
              <a:rPr lang="en-US" sz="1333" dirty="0">
                <a:solidFill>
                  <a:schemeClr val="tx2">
                    <a:alpha val="99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 bwMode="auto">
          <a:xfrm>
            <a:off x="658297" y="3859466"/>
            <a:ext cx="1623218" cy="162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black">
          <a:xfrm>
            <a:off x="1139513" y="4236033"/>
            <a:ext cx="713187" cy="870083"/>
          </a:xfrm>
          <a:custGeom>
            <a:avLst/>
            <a:gdLst>
              <a:gd name="T0" fmla="*/ 129 w 246"/>
              <a:gd name="T1" fmla="*/ 192 h 300"/>
              <a:gd name="T2" fmla="*/ 43 w 246"/>
              <a:gd name="T3" fmla="*/ 202 h 300"/>
              <a:gd name="T4" fmla="*/ 129 w 246"/>
              <a:gd name="T5" fmla="*/ 126 h 300"/>
              <a:gd name="T6" fmla="*/ 43 w 246"/>
              <a:gd name="T7" fmla="*/ 135 h 300"/>
              <a:gd name="T8" fmla="*/ 129 w 246"/>
              <a:gd name="T9" fmla="*/ 126 h 300"/>
              <a:gd name="T10" fmla="*/ 215 w 246"/>
              <a:gd name="T11" fmla="*/ 101 h 300"/>
              <a:gd name="T12" fmla="*/ 219 w 246"/>
              <a:gd name="T13" fmla="*/ 90 h 300"/>
              <a:gd name="T14" fmla="*/ 208 w 246"/>
              <a:gd name="T15" fmla="*/ 111 h 300"/>
              <a:gd name="T16" fmla="*/ 43 w 246"/>
              <a:gd name="T17" fmla="*/ 92 h 300"/>
              <a:gd name="T18" fmla="*/ 117 w 246"/>
              <a:gd name="T19" fmla="*/ 102 h 300"/>
              <a:gd name="T20" fmla="*/ 43 w 246"/>
              <a:gd name="T21" fmla="*/ 235 h 300"/>
              <a:gd name="T22" fmla="*/ 117 w 246"/>
              <a:gd name="T23" fmla="*/ 226 h 300"/>
              <a:gd name="T24" fmla="*/ 43 w 246"/>
              <a:gd name="T25" fmla="*/ 235 h 300"/>
              <a:gd name="T26" fmla="*/ 11 w 246"/>
              <a:gd name="T27" fmla="*/ 287 h 300"/>
              <a:gd name="T28" fmla="*/ 35 w 246"/>
              <a:gd name="T29" fmla="*/ 36 h 300"/>
              <a:gd name="T30" fmla="*/ 0 w 246"/>
              <a:gd name="T31" fmla="*/ 22 h 300"/>
              <a:gd name="T32" fmla="*/ 219 w 246"/>
              <a:gd name="T33" fmla="*/ 300 h 300"/>
              <a:gd name="T34" fmla="*/ 208 w 246"/>
              <a:gd name="T35" fmla="*/ 173 h 300"/>
              <a:gd name="T36" fmla="*/ 117 w 246"/>
              <a:gd name="T37" fmla="*/ 159 h 300"/>
              <a:gd name="T38" fmla="*/ 43 w 246"/>
              <a:gd name="T39" fmla="*/ 169 h 300"/>
              <a:gd name="T40" fmla="*/ 117 w 246"/>
              <a:gd name="T41" fmla="*/ 159 h 300"/>
              <a:gd name="T42" fmla="*/ 57 w 246"/>
              <a:gd name="T43" fmla="*/ 22 h 300"/>
              <a:gd name="T44" fmla="*/ 86 w 246"/>
              <a:gd name="T45" fmla="*/ 20 h 300"/>
              <a:gd name="T46" fmla="*/ 110 w 246"/>
              <a:gd name="T47" fmla="*/ 0 h 300"/>
              <a:gd name="T48" fmla="*/ 133 w 246"/>
              <a:gd name="T49" fmla="*/ 20 h 300"/>
              <a:gd name="T50" fmla="*/ 162 w 246"/>
              <a:gd name="T51" fmla="*/ 22 h 300"/>
              <a:gd name="T52" fmla="*/ 179 w 246"/>
              <a:gd name="T53" fmla="*/ 43 h 300"/>
              <a:gd name="T54" fmla="*/ 41 w 246"/>
              <a:gd name="T55" fmla="*/ 36 h 300"/>
              <a:gd name="T56" fmla="*/ 110 w 246"/>
              <a:gd name="T57" fmla="*/ 20 h 300"/>
              <a:gd name="T58" fmla="*/ 110 w 246"/>
              <a:gd name="T59" fmla="*/ 11 h 300"/>
              <a:gd name="T60" fmla="*/ 190 w 246"/>
              <a:gd name="T61" fmla="*/ 269 h 300"/>
              <a:gd name="T62" fmla="*/ 29 w 246"/>
              <a:gd name="T63" fmla="*/ 59 h 300"/>
              <a:gd name="T64" fmla="*/ 190 w 246"/>
              <a:gd name="T65" fmla="*/ 71 h 300"/>
              <a:gd name="T66" fmla="*/ 200 w 246"/>
              <a:gd name="T67" fmla="*/ 49 h 300"/>
              <a:gd name="T68" fmla="*/ 19 w 246"/>
              <a:gd name="T69" fmla="*/ 278 h 300"/>
              <a:gd name="T70" fmla="*/ 200 w 246"/>
              <a:gd name="T71" fmla="*/ 185 h 300"/>
              <a:gd name="T72" fmla="*/ 190 w 246"/>
              <a:gd name="T73" fmla="*/ 269 h 300"/>
              <a:gd name="T74" fmla="*/ 190 w 246"/>
              <a:gd name="T75" fmla="*/ 133 h 300"/>
              <a:gd name="T76" fmla="*/ 200 w 246"/>
              <a:gd name="T77" fmla="*/ 124 h 300"/>
              <a:gd name="T78" fmla="*/ 215 w 246"/>
              <a:gd name="T79" fmla="*/ 35 h 300"/>
              <a:gd name="T80" fmla="*/ 219 w 246"/>
              <a:gd name="T81" fmla="*/ 22 h 300"/>
              <a:gd name="T82" fmla="*/ 184 w 246"/>
              <a:gd name="T83" fmla="*/ 36 h 300"/>
              <a:gd name="T84" fmla="*/ 208 w 246"/>
              <a:gd name="T85" fmla="*/ 44 h 300"/>
              <a:gd name="T86" fmla="*/ 246 w 246"/>
              <a:gd name="T87" fmla="*/ 41 h 300"/>
              <a:gd name="T88" fmla="*/ 155 w 246"/>
              <a:gd name="T89" fmla="*/ 134 h 300"/>
              <a:gd name="T90" fmla="*/ 156 w 246"/>
              <a:gd name="T91" fmla="*/ 92 h 300"/>
              <a:gd name="T92" fmla="*/ 218 w 246"/>
              <a:gd name="T93" fmla="*/ 41 h 300"/>
              <a:gd name="T94" fmla="*/ 246 w 246"/>
              <a:gd name="T95" fmla="*/ 107 h 300"/>
              <a:gd name="T96" fmla="*/ 155 w 246"/>
              <a:gd name="T97" fmla="*/ 201 h 300"/>
              <a:gd name="T98" fmla="*/ 156 w 246"/>
              <a:gd name="T99" fmla="*/ 159 h 300"/>
              <a:gd name="T100" fmla="*/ 218 w 246"/>
              <a:gd name="T101" fmla="*/ 10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46" h="300">
                <a:moveTo>
                  <a:pt x="43" y="192"/>
                </a:moveTo>
                <a:cubicBezTo>
                  <a:pt x="129" y="192"/>
                  <a:pt x="129" y="192"/>
                  <a:pt x="129" y="192"/>
                </a:cubicBezTo>
                <a:cubicBezTo>
                  <a:pt x="129" y="202"/>
                  <a:pt x="129" y="202"/>
                  <a:pt x="129" y="202"/>
                </a:cubicBezTo>
                <a:cubicBezTo>
                  <a:pt x="43" y="202"/>
                  <a:pt x="43" y="202"/>
                  <a:pt x="43" y="202"/>
                </a:cubicBezTo>
                <a:lnTo>
                  <a:pt x="43" y="192"/>
                </a:lnTo>
                <a:close/>
                <a:moveTo>
                  <a:pt x="129" y="126"/>
                </a:moveTo>
                <a:cubicBezTo>
                  <a:pt x="43" y="126"/>
                  <a:pt x="43" y="126"/>
                  <a:pt x="43" y="126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129" y="135"/>
                  <a:pt x="129" y="135"/>
                  <a:pt x="129" y="135"/>
                </a:cubicBezTo>
                <a:lnTo>
                  <a:pt x="129" y="126"/>
                </a:lnTo>
                <a:close/>
                <a:moveTo>
                  <a:pt x="208" y="111"/>
                </a:moveTo>
                <a:cubicBezTo>
                  <a:pt x="215" y="101"/>
                  <a:pt x="215" y="101"/>
                  <a:pt x="215" y="101"/>
                </a:cubicBezTo>
                <a:cubicBezTo>
                  <a:pt x="219" y="101"/>
                  <a:pt x="219" y="101"/>
                  <a:pt x="219" y="101"/>
                </a:cubicBezTo>
                <a:cubicBezTo>
                  <a:pt x="219" y="90"/>
                  <a:pt x="219" y="90"/>
                  <a:pt x="219" y="90"/>
                </a:cubicBezTo>
                <a:cubicBezTo>
                  <a:pt x="208" y="106"/>
                  <a:pt x="208" y="106"/>
                  <a:pt x="208" y="106"/>
                </a:cubicBezTo>
                <a:lnTo>
                  <a:pt x="208" y="111"/>
                </a:lnTo>
                <a:close/>
                <a:moveTo>
                  <a:pt x="117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117" y="102"/>
                  <a:pt x="117" y="102"/>
                  <a:pt x="117" y="102"/>
                </a:cubicBezTo>
                <a:lnTo>
                  <a:pt x="117" y="92"/>
                </a:lnTo>
                <a:close/>
                <a:moveTo>
                  <a:pt x="43" y="235"/>
                </a:moveTo>
                <a:cubicBezTo>
                  <a:pt x="117" y="235"/>
                  <a:pt x="117" y="235"/>
                  <a:pt x="117" y="235"/>
                </a:cubicBezTo>
                <a:cubicBezTo>
                  <a:pt x="117" y="226"/>
                  <a:pt x="117" y="226"/>
                  <a:pt x="117" y="226"/>
                </a:cubicBezTo>
                <a:cubicBezTo>
                  <a:pt x="43" y="226"/>
                  <a:pt x="43" y="226"/>
                  <a:pt x="43" y="226"/>
                </a:cubicBezTo>
                <a:lnTo>
                  <a:pt x="43" y="235"/>
                </a:lnTo>
                <a:close/>
                <a:moveTo>
                  <a:pt x="208" y="287"/>
                </a:moveTo>
                <a:cubicBezTo>
                  <a:pt x="11" y="287"/>
                  <a:pt x="11" y="287"/>
                  <a:pt x="11" y="287"/>
                </a:cubicBezTo>
                <a:cubicBezTo>
                  <a:pt x="11" y="36"/>
                  <a:pt x="11" y="36"/>
                  <a:pt x="11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7" y="31"/>
                  <a:pt x="40" y="26"/>
                  <a:pt x="4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300"/>
                  <a:pt x="0" y="300"/>
                  <a:pt x="0" y="300"/>
                </a:cubicBezTo>
                <a:cubicBezTo>
                  <a:pt x="219" y="300"/>
                  <a:pt x="219" y="300"/>
                  <a:pt x="219" y="300"/>
                </a:cubicBezTo>
                <a:cubicBezTo>
                  <a:pt x="219" y="157"/>
                  <a:pt x="219" y="157"/>
                  <a:pt x="219" y="157"/>
                </a:cubicBezTo>
                <a:cubicBezTo>
                  <a:pt x="208" y="173"/>
                  <a:pt x="208" y="173"/>
                  <a:pt x="208" y="173"/>
                </a:cubicBezTo>
                <a:lnTo>
                  <a:pt x="208" y="287"/>
                </a:lnTo>
                <a:close/>
                <a:moveTo>
                  <a:pt x="117" y="159"/>
                </a:moveTo>
                <a:cubicBezTo>
                  <a:pt x="43" y="159"/>
                  <a:pt x="43" y="159"/>
                  <a:pt x="43" y="159"/>
                </a:cubicBezTo>
                <a:cubicBezTo>
                  <a:pt x="43" y="169"/>
                  <a:pt x="43" y="169"/>
                  <a:pt x="43" y="169"/>
                </a:cubicBezTo>
                <a:cubicBezTo>
                  <a:pt x="117" y="169"/>
                  <a:pt x="117" y="169"/>
                  <a:pt x="117" y="169"/>
                </a:cubicBezTo>
                <a:lnTo>
                  <a:pt x="117" y="159"/>
                </a:lnTo>
                <a:close/>
                <a:moveTo>
                  <a:pt x="41" y="36"/>
                </a:moveTo>
                <a:cubicBezTo>
                  <a:pt x="43" y="29"/>
                  <a:pt x="50" y="25"/>
                  <a:pt x="57" y="22"/>
                </a:cubicBezTo>
                <a:cubicBezTo>
                  <a:pt x="63" y="21"/>
                  <a:pt x="71" y="20"/>
                  <a:pt x="77" y="20"/>
                </a:cubicBezTo>
                <a:cubicBezTo>
                  <a:pt x="80" y="20"/>
                  <a:pt x="83" y="20"/>
                  <a:pt x="86" y="20"/>
                </a:cubicBezTo>
                <a:cubicBezTo>
                  <a:pt x="87" y="20"/>
                  <a:pt x="88" y="20"/>
                  <a:pt x="89" y="20"/>
                </a:cubicBezTo>
                <a:cubicBezTo>
                  <a:pt x="89" y="9"/>
                  <a:pt x="98" y="0"/>
                  <a:pt x="110" y="0"/>
                </a:cubicBezTo>
                <a:cubicBezTo>
                  <a:pt x="121" y="0"/>
                  <a:pt x="130" y="9"/>
                  <a:pt x="130" y="20"/>
                </a:cubicBezTo>
                <a:cubicBezTo>
                  <a:pt x="131" y="20"/>
                  <a:pt x="132" y="20"/>
                  <a:pt x="133" y="20"/>
                </a:cubicBezTo>
                <a:cubicBezTo>
                  <a:pt x="136" y="20"/>
                  <a:pt x="139" y="20"/>
                  <a:pt x="142" y="20"/>
                </a:cubicBezTo>
                <a:cubicBezTo>
                  <a:pt x="149" y="20"/>
                  <a:pt x="156" y="21"/>
                  <a:pt x="162" y="22"/>
                </a:cubicBezTo>
                <a:cubicBezTo>
                  <a:pt x="170" y="25"/>
                  <a:pt x="176" y="29"/>
                  <a:pt x="178" y="36"/>
                </a:cubicBezTo>
                <a:cubicBezTo>
                  <a:pt x="179" y="38"/>
                  <a:pt x="179" y="41"/>
                  <a:pt x="179" y="43"/>
                </a:cubicBezTo>
                <a:cubicBezTo>
                  <a:pt x="145" y="43"/>
                  <a:pt x="74" y="43"/>
                  <a:pt x="40" y="43"/>
                </a:cubicBezTo>
                <a:cubicBezTo>
                  <a:pt x="40" y="41"/>
                  <a:pt x="41" y="38"/>
                  <a:pt x="41" y="36"/>
                </a:cubicBezTo>
                <a:close/>
                <a:moveTo>
                  <a:pt x="99" y="20"/>
                </a:moveTo>
                <a:cubicBezTo>
                  <a:pt x="103" y="20"/>
                  <a:pt x="106" y="20"/>
                  <a:pt x="110" y="20"/>
                </a:cubicBezTo>
                <a:cubicBezTo>
                  <a:pt x="113" y="20"/>
                  <a:pt x="116" y="20"/>
                  <a:pt x="120" y="20"/>
                </a:cubicBezTo>
                <a:cubicBezTo>
                  <a:pt x="119" y="15"/>
                  <a:pt x="115" y="11"/>
                  <a:pt x="110" y="11"/>
                </a:cubicBezTo>
                <a:cubicBezTo>
                  <a:pt x="104" y="11"/>
                  <a:pt x="100" y="15"/>
                  <a:pt x="99" y="20"/>
                </a:cubicBezTo>
                <a:close/>
                <a:moveTo>
                  <a:pt x="190" y="269"/>
                </a:moveTo>
                <a:cubicBezTo>
                  <a:pt x="29" y="269"/>
                  <a:pt x="29" y="269"/>
                  <a:pt x="29" y="269"/>
                </a:cubicBezTo>
                <a:cubicBezTo>
                  <a:pt x="29" y="59"/>
                  <a:pt x="29" y="59"/>
                  <a:pt x="29" y="59"/>
                </a:cubicBezTo>
                <a:cubicBezTo>
                  <a:pt x="190" y="59"/>
                  <a:pt x="190" y="59"/>
                  <a:pt x="190" y="59"/>
                </a:cubicBezTo>
                <a:cubicBezTo>
                  <a:pt x="190" y="71"/>
                  <a:pt x="190" y="71"/>
                  <a:pt x="190" y="71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200" y="49"/>
                  <a:pt x="200" y="49"/>
                  <a:pt x="20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278"/>
                  <a:pt x="19" y="278"/>
                  <a:pt x="19" y="278"/>
                </a:cubicBezTo>
                <a:cubicBezTo>
                  <a:pt x="200" y="278"/>
                  <a:pt x="200" y="278"/>
                  <a:pt x="200" y="278"/>
                </a:cubicBezTo>
                <a:cubicBezTo>
                  <a:pt x="200" y="185"/>
                  <a:pt x="200" y="185"/>
                  <a:pt x="200" y="185"/>
                </a:cubicBezTo>
                <a:cubicBezTo>
                  <a:pt x="190" y="199"/>
                  <a:pt x="190" y="199"/>
                  <a:pt x="190" y="199"/>
                </a:cubicBezTo>
                <a:lnTo>
                  <a:pt x="190" y="269"/>
                </a:lnTo>
                <a:close/>
                <a:moveTo>
                  <a:pt x="200" y="119"/>
                </a:moveTo>
                <a:cubicBezTo>
                  <a:pt x="190" y="133"/>
                  <a:pt x="190" y="133"/>
                  <a:pt x="190" y="133"/>
                </a:cubicBezTo>
                <a:cubicBezTo>
                  <a:pt x="190" y="138"/>
                  <a:pt x="190" y="138"/>
                  <a:pt x="190" y="138"/>
                </a:cubicBezTo>
                <a:cubicBezTo>
                  <a:pt x="200" y="124"/>
                  <a:pt x="200" y="124"/>
                  <a:pt x="200" y="124"/>
                </a:cubicBezTo>
                <a:lnTo>
                  <a:pt x="200" y="119"/>
                </a:lnTo>
                <a:close/>
                <a:moveTo>
                  <a:pt x="215" y="35"/>
                </a:moveTo>
                <a:cubicBezTo>
                  <a:pt x="219" y="35"/>
                  <a:pt x="219" y="35"/>
                  <a:pt x="219" y="35"/>
                </a:cubicBezTo>
                <a:cubicBezTo>
                  <a:pt x="219" y="22"/>
                  <a:pt x="219" y="22"/>
                  <a:pt x="219" y="22"/>
                </a:cubicBezTo>
                <a:cubicBezTo>
                  <a:pt x="175" y="22"/>
                  <a:pt x="175" y="22"/>
                  <a:pt x="175" y="22"/>
                </a:cubicBezTo>
                <a:cubicBezTo>
                  <a:pt x="179" y="26"/>
                  <a:pt x="182" y="30"/>
                  <a:pt x="184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44"/>
                  <a:pt x="208" y="44"/>
                  <a:pt x="208" y="44"/>
                </a:cubicBezTo>
                <a:lnTo>
                  <a:pt x="215" y="35"/>
                </a:lnTo>
                <a:close/>
                <a:moveTo>
                  <a:pt x="246" y="41"/>
                </a:moveTo>
                <a:cubicBezTo>
                  <a:pt x="182" y="134"/>
                  <a:pt x="182" y="134"/>
                  <a:pt x="182" y="134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69" y="113"/>
                  <a:pt x="169" y="113"/>
                  <a:pt x="169" y="113"/>
                </a:cubicBezTo>
                <a:cubicBezTo>
                  <a:pt x="218" y="41"/>
                  <a:pt x="218" y="41"/>
                  <a:pt x="218" y="41"/>
                </a:cubicBezTo>
                <a:lnTo>
                  <a:pt x="246" y="41"/>
                </a:lnTo>
                <a:close/>
                <a:moveTo>
                  <a:pt x="246" y="107"/>
                </a:moveTo>
                <a:cubicBezTo>
                  <a:pt x="182" y="201"/>
                  <a:pt x="182" y="201"/>
                  <a:pt x="182" y="201"/>
                </a:cubicBezTo>
                <a:cubicBezTo>
                  <a:pt x="155" y="201"/>
                  <a:pt x="155" y="201"/>
                  <a:pt x="155" y="201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169" y="180"/>
                  <a:pt x="169" y="180"/>
                  <a:pt x="169" y="180"/>
                </a:cubicBezTo>
                <a:cubicBezTo>
                  <a:pt x="218" y="107"/>
                  <a:pt x="218" y="107"/>
                  <a:pt x="218" y="107"/>
                </a:cubicBezTo>
                <a:lnTo>
                  <a:pt x="246" y="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670" y="4036074"/>
            <a:ext cx="1270000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121" y="1867600"/>
            <a:ext cx="1413098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5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Setting VM configuration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4045" y="1289501"/>
            <a:ext cx="107581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New-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AzureVMConfig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$vm1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InstanceSize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Medium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ImageName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| </a:t>
            </a:r>
          </a:p>
          <a:p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Add-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AzureProvisioningConfig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-Windows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-Password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pwd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| </a:t>
            </a:r>
          </a:p>
          <a:p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Add-AzureDataDisk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-CreateNew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-DiskLabel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'data'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-DiskSizeInGB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10 </a:t>
            </a:r>
            <a:r>
              <a:rPr lang="nn-NO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-LUN</a:t>
            </a:r>
            <a:r>
              <a:rPr lang="nn-NO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0 | 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Add-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AzureEndpoint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'web'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PublicPort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80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LocalPort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80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-Protocol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tcp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| </a:t>
            </a:r>
          </a:p>
          <a:p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New-</a:t>
            </a:r>
            <a:r>
              <a:rPr lang="en-US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AzureVM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i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ServiceName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</a:t>
            </a:r>
            <a:r>
              <a:rPr lang="en-US" sz="3200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newSvc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i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-Location</a:t>
            </a:r>
            <a:r>
              <a:rPr lang="en-US" sz="32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$location</a:t>
            </a:r>
          </a:p>
        </p:txBody>
      </p:sp>
    </p:spTree>
    <p:extLst>
      <p:ext uri="{BB962C8B-B14F-4D97-AF65-F5344CB8AC3E}">
        <p14:creationId xmlns:p14="http://schemas.microsoft.com/office/powerpoint/2010/main" val="2264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storage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2050407" y="1583533"/>
            <a:ext cx="7683614" cy="1615348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00AEE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Data Disks</a:t>
            </a:r>
          </a:p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99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Add/Remove data disks at boot or while running</a:t>
            </a:r>
          </a:p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99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blank or attach existing disks</a:t>
            </a: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433917" y="1583532"/>
            <a:ext cx="1617937" cy="1617937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433923" y="3424965"/>
            <a:ext cx="1615346" cy="1615348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87" tIns="38094" rIns="76187" bIns="3809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050407" y="3424965"/>
            <a:ext cx="7683614" cy="1615348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00AEE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Modify Cache Settings of OS Disk or Data Disk</a:t>
            </a:r>
          </a:p>
          <a:p>
            <a:pPr marL="0" marR="0" lvl="0" indent="0" algn="l" defTabSz="101578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99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Modifying OS Disk while running requires reboot</a:t>
            </a:r>
          </a:p>
        </p:txBody>
      </p:sp>
      <p:sp>
        <p:nvSpPr>
          <p:cNvPr id="16" name="Freeform 83"/>
          <p:cNvSpPr>
            <a:spLocks noEditPoints="1"/>
          </p:cNvSpPr>
          <p:nvPr/>
        </p:nvSpPr>
        <p:spPr bwMode="black">
          <a:xfrm>
            <a:off x="816969" y="1942892"/>
            <a:ext cx="851833" cy="899218"/>
          </a:xfrm>
          <a:custGeom>
            <a:avLst/>
            <a:gdLst>
              <a:gd name="T0" fmla="*/ 502 w 2107"/>
              <a:gd name="T1" fmla="*/ 1162 h 2221"/>
              <a:gd name="T2" fmla="*/ 239 w 2107"/>
              <a:gd name="T3" fmla="*/ 2072 h 2221"/>
              <a:gd name="T4" fmla="*/ 1587 w 2107"/>
              <a:gd name="T5" fmla="*/ 1800 h 2221"/>
              <a:gd name="T6" fmla="*/ 1487 w 2107"/>
              <a:gd name="T7" fmla="*/ 1835 h 2221"/>
              <a:gd name="T8" fmla="*/ 1579 w 2107"/>
              <a:gd name="T9" fmla="*/ 1870 h 2221"/>
              <a:gd name="T10" fmla="*/ 1470 w 2107"/>
              <a:gd name="T11" fmla="*/ 1847 h 2221"/>
              <a:gd name="T12" fmla="*/ 983 w 2107"/>
              <a:gd name="T13" fmla="*/ 1837 h 2221"/>
              <a:gd name="T14" fmla="*/ 1062 w 2107"/>
              <a:gd name="T15" fmla="*/ 1872 h 2221"/>
              <a:gd name="T16" fmla="*/ 956 w 2107"/>
              <a:gd name="T17" fmla="*/ 1951 h 2221"/>
              <a:gd name="T18" fmla="*/ 1046 w 2107"/>
              <a:gd name="T19" fmla="*/ 1970 h 2221"/>
              <a:gd name="T20" fmla="*/ 820 w 2107"/>
              <a:gd name="T21" fmla="*/ 1872 h 2221"/>
              <a:gd name="T22" fmla="*/ 899 w 2107"/>
              <a:gd name="T23" fmla="*/ 1836 h 2221"/>
              <a:gd name="T24" fmla="*/ 841 w 2107"/>
              <a:gd name="T25" fmla="*/ 1886 h 2221"/>
              <a:gd name="T26" fmla="*/ 905 w 2107"/>
              <a:gd name="T27" fmla="*/ 1920 h 2221"/>
              <a:gd name="T28" fmla="*/ 882 w 2107"/>
              <a:gd name="T29" fmla="*/ 1971 h 2221"/>
              <a:gd name="T30" fmla="*/ 687 w 2107"/>
              <a:gd name="T31" fmla="*/ 1847 h 2221"/>
              <a:gd name="T32" fmla="*/ 780 w 2107"/>
              <a:gd name="T33" fmla="*/ 1844 h 2221"/>
              <a:gd name="T34" fmla="*/ 760 w 2107"/>
              <a:gd name="T35" fmla="*/ 1882 h 2221"/>
              <a:gd name="T36" fmla="*/ 703 w 2107"/>
              <a:gd name="T37" fmla="*/ 1912 h 2221"/>
              <a:gd name="T38" fmla="*/ 682 w 2107"/>
              <a:gd name="T39" fmla="*/ 1972 h 2221"/>
              <a:gd name="T40" fmla="*/ 647 w 2107"/>
              <a:gd name="T41" fmla="*/ 1928 h 2221"/>
              <a:gd name="T42" fmla="*/ 631 w 2107"/>
              <a:gd name="T43" fmla="*/ 1862 h 2221"/>
              <a:gd name="T44" fmla="*/ 545 w 2107"/>
              <a:gd name="T45" fmla="*/ 2017 h 2221"/>
              <a:gd name="T46" fmla="*/ 416 w 2107"/>
              <a:gd name="T47" fmla="*/ 2078 h 2221"/>
              <a:gd name="T48" fmla="*/ 435 w 2107"/>
              <a:gd name="T49" fmla="*/ 2014 h 2221"/>
              <a:gd name="T50" fmla="*/ 538 w 2107"/>
              <a:gd name="T51" fmla="*/ 2006 h 2221"/>
              <a:gd name="T52" fmla="*/ 520 w 2107"/>
              <a:gd name="T53" fmla="*/ 1973 h 2221"/>
              <a:gd name="T54" fmla="*/ 490 w 2107"/>
              <a:gd name="T55" fmla="*/ 1930 h 2221"/>
              <a:gd name="T56" fmla="*/ 587 w 2107"/>
              <a:gd name="T57" fmla="*/ 1913 h 2221"/>
              <a:gd name="T58" fmla="*/ 1055 w 2107"/>
              <a:gd name="T59" fmla="*/ 2071 h 2221"/>
              <a:gd name="T60" fmla="*/ 605 w 2107"/>
              <a:gd name="T61" fmla="*/ 2078 h 2221"/>
              <a:gd name="T62" fmla="*/ 613 w 2107"/>
              <a:gd name="T63" fmla="*/ 2010 h 2221"/>
              <a:gd name="T64" fmla="*/ 1046 w 2107"/>
              <a:gd name="T65" fmla="*/ 2003 h 2221"/>
              <a:gd name="T66" fmla="*/ 1113 w 2107"/>
              <a:gd name="T67" fmla="*/ 1877 h 2221"/>
              <a:gd name="T68" fmla="*/ 1176 w 2107"/>
              <a:gd name="T69" fmla="*/ 1835 h 2221"/>
              <a:gd name="T70" fmla="*/ 1137 w 2107"/>
              <a:gd name="T71" fmla="*/ 1885 h 2221"/>
              <a:gd name="T72" fmla="*/ 1115 w 2107"/>
              <a:gd name="T73" fmla="*/ 1926 h 2221"/>
              <a:gd name="T74" fmla="*/ 1215 w 2107"/>
              <a:gd name="T75" fmla="*/ 1968 h 2221"/>
              <a:gd name="T76" fmla="*/ 1135 w 2107"/>
              <a:gd name="T77" fmla="*/ 1970 h 2221"/>
              <a:gd name="T78" fmla="*/ 1146 w 2107"/>
              <a:gd name="T79" fmla="*/ 2075 h 2221"/>
              <a:gd name="T80" fmla="*/ 1122 w 2107"/>
              <a:gd name="T81" fmla="*/ 2019 h 2221"/>
              <a:gd name="T82" fmla="*/ 1139 w 2107"/>
              <a:gd name="T83" fmla="*/ 2003 h 2221"/>
              <a:gd name="T84" fmla="*/ 1217 w 2107"/>
              <a:gd name="T85" fmla="*/ 2003 h 2221"/>
              <a:gd name="T86" fmla="*/ 1337 w 2107"/>
              <a:gd name="T87" fmla="*/ 1868 h 2221"/>
              <a:gd name="T88" fmla="*/ 1411 w 2107"/>
              <a:gd name="T89" fmla="*/ 1838 h 2221"/>
              <a:gd name="T90" fmla="*/ 1425 w 2107"/>
              <a:gd name="T91" fmla="*/ 1883 h 2221"/>
              <a:gd name="T92" fmla="*/ 1359 w 2107"/>
              <a:gd name="T93" fmla="*/ 1927 h 2221"/>
              <a:gd name="T94" fmla="*/ 1476 w 2107"/>
              <a:gd name="T95" fmla="*/ 1956 h 2221"/>
              <a:gd name="T96" fmla="*/ 1461 w 2107"/>
              <a:gd name="T97" fmla="*/ 1970 h 2221"/>
              <a:gd name="T98" fmla="*/ 1511 w 2107"/>
              <a:gd name="T99" fmla="*/ 2075 h 2221"/>
              <a:gd name="T100" fmla="*/ 1393 w 2107"/>
              <a:gd name="T101" fmla="*/ 2019 h 2221"/>
              <a:gd name="T102" fmla="*/ 1475 w 2107"/>
              <a:gd name="T103" fmla="*/ 2001 h 2221"/>
              <a:gd name="T104" fmla="*/ 1681 w 2107"/>
              <a:gd name="T105" fmla="*/ 2018 h 2221"/>
              <a:gd name="T106" fmla="*/ 1623 w 2107"/>
              <a:gd name="T107" fmla="*/ 2075 h 2221"/>
              <a:gd name="T108" fmla="*/ 1639 w 2107"/>
              <a:gd name="T109" fmla="*/ 2000 h 2221"/>
              <a:gd name="T110" fmla="*/ 1630 w 2107"/>
              <a:gd name="T111" fmla="*/ 1969 h 2221"/>
              <a:gd name="T112" fmla="*/ 1532 w 2107"/>
              <a:gd name="T113" fmla="*/ 1910 h 2221"/>
              <a:gd name="T114" fmla="*/ 933 w 2107"/>
              <a:gd name="T115" fmla="*/ 1308 h 2221"/>
              <a:gd name="T116" fmla="*/ 9 w 2107"/>
              <a:gd name="T117" fmla="*/ 909 h 2221"/>
              <a:gd name="T118" fmla="*/ 413 w 2107"/>
              <a:gd name="T119" fmla="*/ 386 h 2221"/>
              <a:gd name="T120" fmla="*/ 1700 w 2107"/>
              <a:gd name="T121" fmla="*/ 556 h 2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107" h="2221">
                <a:moveTo>
                  <a:pt x="2107" y="809"/>
                </a:moveTo>
                <a:cubicBezTo>
                  <a:pt x="2106" y="786"/>
                  <a:pt x="2103" y="764"/>
                  <a:pt x="2098" y="742"/>
                </a:cubicBezTo>
                <a:cubicBezTo>
                  <a:pt x="2098" y="745"/>
                  <a:pt x="2098" y="747"/>
                  <a:pt x="2098" y="749"/>
                </a:cubicBezTo>
                <a:cubicBezTo>
                  <a:pt x="2096" y="810"/>
                  <a:pt x="2076" y="869"/>
                  <a:pt x="2040" y="926"/>
                </a:cubicBezTo>
                <a:cubicBezTo>
                  <a:pt x="2018" y="961"/>
                  <a:pt x="1988" y="995"/>
                  <a:pt x="1953" y="1027"/>
                </a:cubicBezTo>
                <a:cubicBezTo>
                  <a:pt x="1918" y="1064"/>
                  <a:pt x="1873" y="1098"/>
                  <a:pt x="1819" y="1131"/>
                </a:cubicBezTo>
                <a:cubicBezTo>
                  <a:pt x="1777" y="1156"/>
                  <a:pt x="1731" y="1178"/>
                  <a:pt x="1682" y="1198"/>
                </a:cubicBezTo>
                <a:cubicBezTo>
                  <a:pt x="1682" y="1061"/>
                  <a:pt x="1682" y="1061"/>
                  <a:pt x="1682" y="1061"/>
                </a:cubicBezTo>
                <a:cubicBezTo>
                  <a:pt x="1682" y="1059"/>
                  <a:pt x="1682" y="1058"/>
                  <a:pt x="1682" y="1056"/>
                </a:cubicBezTo>
                <a:cubicBezTo>
                  <a:pt x="1680" y="988"/>
                  <a:pt x="1624" y="933"/>
                  <a:pt x="1554" y="933"/>
                </a:cubicBezTo>
                <a:cubicBezTo>
                  <a:pt x="555" y="933"/>
                  <a:pt x="555" y="933"/>
                  <a:pt x="555" y="933"/>
                </a:cubicBezTo>
                <a:cubicBezTo>
                  <a:pt x="484" y="933"/>
                  <a:pt x="426" y="990"/>
                  <a:pt x="426" y="1061"/>
                </a:cubicBezTo>
                <a:cubicBezTo>
                  <a:pt x="426" y="1141"/>
                  <a:pt x="426" y="1141"/>
                  <a:pt x="426" y="1141"/>
                </a:cubicBezTo>
                <a:cubicBezTo>
                  <a:pt x="430" y="1142"/>
                  <a:pt x="430" y="1142"/>
                  <a:pt x="430" y="1142"/>
                </a:cubicBezTo>
                <a:cubicBezTo>
                  <a:pt x="430" y="1143"/>
                  <a:pt x="459" y="1152"/>
                  <a:pt x="502" y="1162"/>
                </a:cubicBezTo>
                <a:cubicBezTo>
                  <a:pt x="502" y="1069"/>
                  <a:pt x="502" y="1069"/>
                  <a:pt x="502" y="1069"/>
                </a:cubicBezTo>
                <a:cubicBezTo>
                  <a:pt x="502" y="1032"/>
                  <a:pt x="531" y="1003"/>
                  <a:pt x="568" y="1003"/>
                </a:cubicBezTo>
                <a:cubicBezTo>
                  <a:pt x="1541" y="1003"/>
                  <a:pt x="1541" y="1003"/>
                  <a:pt x="1541" y="1003"/>
                </a:cubicBezTo>
                <a:cubicBezTo>
                  <a:pt x="1577" y="1003"/>
                  <a:pt x="1607" y="1032"/>
                  <a:pt x="1607" y="1069"/>
                </a:cubicBezTo>
                <a:cubicBezTo>
                  <a:pt x="1607" y="1668"/>
                  <a:pt x="1607" y="1668"/>
                  <a:pt x="1607" y="1668"/>
                </a:cubicBezTo>
                <a:cubicBezTo>
                  <a:pt x="1607" y="1704"/>
                  <a:pt x="1577" y="1734"/>
                  <a:pt x="1541" y="1734"/>
                </a:cubicBezTo>
                <a:cubicBezTo>
                  <a:pt x="568" y="1734"/>
                  <a:pt x="568" y="1734"/>
                  <a:pt x="568" y="1734"/>
                </a:cubicBezTo>
                <a:cubicBezTo>
                  <a:pt x="531" y="1734"/>
                  <a:pt x="502" y="1704"/>
                  <a:pt x="502" y="1668"/>
                </a:cubicBezTo>
                <a:cubicBezTo>
                  <a:pt x="502" y="1541"/>
                  <a:pt x="502" y="1541"/>
                  <a:pt x="502" y="1541"/>
                </a:cubicBezTo>
                <a:cubicBezTo>
                  <a:pt x="476" y="1535"/>
                  <a:pt x="451" y="1528"/>
                  <a:pt x="426" y="1520"/>
                </a:cubicBezTo>
                <a:cubicBezTo>
                  <a:pt x="426" y="1676"/>
                  <a:pt x="426" y="1676"/>
                  <a:pt x="426" y="1676"/>
                </a:cubicBezTo>
                <a:cubicBezTo>
                  <a:pt x="426" y="1736"/>
                  <a:pt x="467" y="1786"/>
                  <a:pt x="523" y="1800"/>
                </a:cubicBezTo>
                <a:cubicBezTo>
                  <a:pt x="491" y="1802"/>
                  <a:pt x="456" y="1813"/>
                  <a:pt x="435" y="1837"/>
                </a:cubicBezTo>
                <a:cubicBezTo>
                  <a:pt x="419" y="1857"/>
                  <a:pt x="403" y="1876"/>
                  <a:pt x="387" y="1895"/>
                </a:cubicBezTo>
                <a:cubicBezTo>
                  <a:pt x="337" y="1954"/>
                  <a:pt x="288" y="2013"/>
                  <a:pt x="239" y="2072"/>
                </a:cubicBezTo>
                <a:cubicBezTo>
                  <a:pt x="227" y="2086"/>
                  <a:pt x="203" y="2107"/>
                  <a:pt x="203" y="2127"/>
                </a:cubicBezTo>
                <a:cubicBezTo>
                  <a:pt x="203" y="2183"/>
                  <a:pt x="203" y="2183"/>
                  <a:pt x="203" y="2183"/>
                </a:cubicBezTo>
                <a:cubicBezTo>
                  <a:pt x="204" y="2190"/>
                  <a:pt x="206" y="2197"/>
                  <a:pt x="209" y="2202"/>
                </a:cubicBezTo>
                <a:cubicBezTo>
                  <a:pt x="222" y="2220"/>
                  <a:pt x="247" y="2221"/>
                  <a:pt x="267" y="2221"/>
                </a:cubicBezTo>
                <a:cubicBezTo>
                  <a:pt x="295" y="2221"/>
                  <a:pt x="1759" y="2221"/>
                  <a:pt x="1804" y="2221"/>
                </a:cubicBezTo>
                <a:cubicBezTo>
                  <a:pt x="1826" y="2221"/>
                  <a:pt x="1850" y="2219"/>
                  <a:pt x="1871" y="2214"/>
                </a:cubicBezTo>
                <a:cubicBezTo>
                  <a:pt x="1886" y="2211"/>
                  <a:pt x="1903" y="2203"/>
                  <a:pt x="1905" y="2186"/>
                </a:cubicBezTo>
                <a:cubicBezTo>
                  <a:pt x="1905" y="2126"/>
                  <a:pt x="1905" y="2126"/>
                  <a:pt x="1905" y="2126"/>
                </a:cubicBezTo>
                <a:cubicBezTo>
                  <a:pt x="1907" y="2113"/>
                  <a:pt x="1899" y="2100"/>
                  <a:pt x="1891" y="2091"/>
                </a:cubicBezTo>
                <a:cubicBezTo>
                  <a:pt x="1887" y="2086"/>
                  <a:pt x="1883" y="2081"/>
                  <a:pt x="1879" y="2077"/>
                </a:cubicBezTo>
                <a:cubicBezTo>
                  <a:pt x="1858" y="2052"/>
                  <a:pt x="1837" y="2027"/>
                  <a:pt x="1816" y="2003"/>
                </a:cubicBezTo>
                <a:cubicBezTo>
                  <a:pt x="1770" y="1948"/>
                  <a:pt x="1724" y="1894"/>
                  <a:pt x="1678" y="1840"/>
                </a:cubicBezTo>
                <a:cubicBezTo>
                  <a:pt x="1676" y="1837"/>
                  <a:pt x="1674" y="1834"/>
                  <a:pt x="1671" y="1832"/>
                </a:cubicBezTo>
                <a:cubicBezTo>
                  <a:pt x="1662" y="1820"/>
                  <a:pt x="1647" y="1813"/>
                  <a:pt x="1633" y="1809"/>
                </a:cubicBezTo>
                <a:cubicBezTo>
                  <a:pt x="1618" y="1804"/>
                  <a:pt x="1603" y="1801"/>
                  <a:pt x="1587" y="1800"/>
                </a:cubicBezTo>
                <a:cubicBezTo>
                  <a:pt x="1642" y="1785"/>
                  <a:pt x="1682" y="1735"/>
                  <a:pt x="1682" y="1676"/>
                </a:cubicBezTo>
                <a:cubicBezTo>
                  <a:pt x="1682" y="1462"/>
                  <a:pt x="1682" y="1462"/>
                  <a:pt x="1682" y="1462"/>
                </a:cubicBezTo>
                <a:cubicBezTo>
                  <a:pt x="1698" y="1455"/>
                  <a:pt x="1714" y="1448"/>
                  <a:pt x="1730" y="1441"/>
                </a:cubicBezTo>
                <a:cubicBezTo>
                  <a:pt x="1801" y="1408"/>
                  <a:pt x="1863" y="1368"/>
                  <a:pt x="1916" y="1325"/>
                </a:cubicBezTo>
                <a:cubicBezTo>
                  <a:pt x="1946" y="1300"/>
                  <a:pt x="1972" y="1273"/>
                  <a:pt x="1995" y="1246"/>
                </a:cubicBezTo>
                <a:cubicBezTo>
                  <a:pt x="2018" y="1218"/>
                  <a:pt x="2037" y="1187"/>
                  <a:pt x="2054" y="1154"/>
                </a:cubicBezTo>
                <a:cubicBezTo>
                  <a:pt x="2068" y="1124"/>
                  <a:pt x="2079" y="1090"/>
                  <a:pt x="2084" y="1054"/>
                </a:cubicBezTo>
                <a:cubicBezTo>
                  <a:pt x="2086" y="1040"/>
                  <a:pt x="2087" y="1026"/>
                  <a:pt x="2089" y="1013"/>
                </a:cubicBezTo>
                <a:cubicBezTo>
                  <a:pt x="2089" y="1008"/>
                  <a:pt x="2090" y="1003"/>
                  <a:pt x="2090" y="998"/>
                </a:cubicBezTo>
                <a:cubicBezTo>
                  <a:pt x="2102" y="877"/>
                  <a:pt x="2102" y="877"/>
                  <a:pt x="2102" y="877"/>
                </a:cubicBezTo>
                <a:cubicBezTo>
                  <a:pt x="2103" y="874"/>
                  <a:pt x="2103" y="870"/>
                  <a:pt x="2103" y="867"/>
                </a:cubicBezTo>
                <a:cubicBezTo>
                  <a:pt x="2105" y="848"/>
                  <a:pt x="2107" y="829"/>
                  <a:pt x="2107" y="809"/>
                </a:cubicBezTo>
                <a:close/>
                <a:moveTo>
                  <a:pt x="1474" y="1837"/>
                </a:moveTo>
                <a:cubicBezTo>
                  <a:pt x="1475" y="1836"/>
                  <a:pt x="1476" y="1836"/>
                  <a:pt x="1478" y="1836"/>
                </a:cubicBezTo>
                <a:cubicBezTo>
                  <a:pt x="1481" y="1835"/>
                  <a:pt x="1483" y="1835"/>
                  <a:pt x="1487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492" y="1835"/>
                  <a:pt x="1492" y="1835"/>
                  <a:pt x="1492" y="1835"/>
                </a:cubicBezTo>
                <a:cubicBezTo>
                  <a:pt x="1502" y="1835"/>
                  <a:pt x="1511" y="1835"/>
                  <a:pt x="1521" y="1835"/>
                </a:cubicBezTo>
                <a:cubicBezTo>
                  <a:pt x="1521" y="1835"/>
                  <a:pt x="1521" y="1835"/>
                  <a:pt x="1521" y="1835"/>
                </a:cubicBezTo>
                <a:cubicBezTo>
                  <a:pt x="1531" y="1835"/>
                  <a:pt x="1531" y="1835"/>
                  <a:pt x="1531" y="1835"/>
                </a:cubicBezTo>
                <a:cubicBezTo>
                  <a:pt x="1534" y="1834"/>
                  <a:pt x="1538" y="1835"/>
                  <a:pt x="1541" y="1835"/>
                </a:cubicBezTo>
                <a:cubicBezTo>
                  <a:pt x="1543" y="1836"/>
                  <a:pt x="1546" y="1836"/>
                  <a:pt x="1548" y="1837"/>
                </a:cubicBezTo>
                <a:cubicBezTo>
                  <a:pt x="1548" y="1837"/>
                  <a:pt x="1548" y="1837"/>
                  <a:pt x="1548" y="1837"/>
                </a:cubicBezTo>
                <a:cubicBezTo>
                  <a:pt x="1549" y="1837"/>
                  <a:pt x="1549" y="1838"/>
                  <a:pt x="1549" y="1838"/>
                </a:cubicBezTo>
                <a:cubicBezTo>
                  <a:pt x="1550" y="1838"/>
                  <a:pt x="1550" y="1838"/>
                  <a:pt x="1550" y="1838"/>
                </a:cubicBezTo>
                <a:cubicBezTo>
                  <a:pt x="1553" y="1839"/>
                  <a:pt x="1556" y="1840"/>
                  <a:pt x="1558" y="1842"/>
                </a:cubicBezTo>
                <a:cubicBezTo>
                  <a:pt x="1560" y="1843"/>
                  <a:pt x="1562" y="1845"/>
                  <a:pt x="1563" y="1847"/>
                </a:cubicBezTo>
                <a:cubicBezTo>
                  <a:pt x="1571" y="1858"/>
                  <a:pt x="1571" y="1858"/>
                  <a:pt x="1571" y="1858"/>
                </a:cubicBezTo>
                <a:cubicBezTo>
                  <a:pt x="1573" y="1861"/>
                  <a:pt x="1577" y="1865"/>
                  <a:pt x="1579" y="1870"/>
                </a:cubicBezTo>
                <a:cubicBezTo>
                  <a:pt x="1579" y="1870"/>
                  <a:pt x="1579" y="1870"/>
                  <a:pt x="1579" y="1870"/>
                </a:cubicBezTo>
                <a:cubicBezTo>
                  <a:pt x="1581" y="1872"/>
                  <a:pt x="1581" y="1874"/>
                  <a:pt x="1581" y="1876"/>
                </a:cubicBezTo>
                <a:cubicBezTo>
                  <a:pt x="1581" y="1877"/>
                  <a:pt x="1580" y="1878"/>
                  <a:pt x="1579" y="1879"/>
                </a:cubicBezTo>
                <a:cubicBezTo>
                  <a:pt x="1579" y="1879"/>
                  <a:pt x="1579" y="1880"/>
                  <a:pt x="1579" y="1880"/>
                </a:cubicBezTo>
                <a:cubicBezTo>
                  <a:pt x="1579" y="1880"/>
                  <a:pt x="1579" y="1880"/>
                  <a:pt x="1579" y="1880"/>
                </a:cubicBezTo>
                <a:cubicBezTo>
                  <a:pt x="1578" y="1880"/>
                  <a:pt x="1578" y="1880"/>
                  <a:pt x="1578" y="1880"/>
                </a:cubicBezTo>
                <a:cubicBezTo>
                  <a:pt x="1578" y="1880"/>
                  <a:pt x="1578" y="1881"/>
                  <a:pt x="1577" y="1881"/>
                </a:cubicBezTo>
                <a:cubicBezTo>
                  <a:pt x="1577" y="1881"/>
                  <a:pt x="1577" y="1881"/>
                  <a:pt x="1576" y="1881"/>
                </a:cubicBezTo>
                <a:cubicBezTo>
                  <a:pt x="1576" y="1881"/>
                  <a:pt x="1576" y="1882"/>
                  <a:pt x="1575" y="1882"/>
                </a:cubicBezTo>
                <a:cubicBezTo>
                  <a:pt x="1569" y="1885"/>
                  <a:pt x="1560" y="1884"/>
                  <a:pt x="1553" y="1884"/>
                </a:cubicBezTo>
                <a:cubicBezTo>
                  <a:pt x="1516" y="1884"/>
                  <a:pt x="1516" y="1884"/>
                  <a:pt x="1516" y="1884"/>
                </a:cubicBezTo>
                <a:cubicBezTo>
                  <a:pt x="1509" y="1884"/>
                  <a:pt x="1501" y="1883"/>
                  <a:pt x="1494" y="1879"/>
                </a:cubicBezTo>
                <a:cubicBezTo>
                  <a:pt x="1492" y="1878"/>
                  <a:pt x="1490" y="1877"/>
                  <a:pt x="1488" y="1876"/>
                </a:cubicBezTo>
                <a:cubicBezTo>
                  <a:pt x="1486" y="1874"/>
                  <a:pt x="1484" y="1872"/>
                  <a:pt x="1483" y="1871"/>
                </a:cubicBezTo>
                <a:cubicBezTo>
                  <a:pt x="1481" y="1868"/>
                  <a:pt x="1481" y="1868"/>
                  <a:pt x="1481" y="1868"/>
                </a:cubicBezTo>
                <a:cubicBezTo>
                  <a:pt x="1478" y="1861"/>
                  <a:pt x="1473" y="1854"/>
                  <a:pt x="1470" y="1847"/>
                </a:cubicBezTo>
                <a:cubicBezTo>
                  <a:pt x="1467" y="1842"/>
                  <a:pt x="1469" y="1839"/>
                  <a:pt x="1474" y="1837"/>
                </a:cubicBezTo>
                <a:close/>
                <a:moveTo>
                  <a:pt x="965" y="1871"/>
                </a:moveTo>
                <a:cubicBezTo>
                  <a:pt x="966" y="1869"/>
                  <a:pt x="966" y="1868"/>
                  <a:pt x="966" y="1866"/>
                </a:cubicBezTo>
                <a:cubicBezTo>
                  <a:pt x="966" y="1866"/>
                  <a:pt x="966" y="1866"/>
                  <a:pt x="966" y="1866"/>
                </a:cubicBezTo>
                <a:cubicBezTo>
                  <a:pt x="967" y="1861"/>
                  <a:pt x="966" y="1855"/>
                  <a:pt x="968" y="1850"/>
                </a:cubicBezTo>
                <a:cubicBezTo>
                  <a:pt x="968" y="1848"/>
                  <a:pt x="968" y="1848"/>
                  <a:pt x="968" y="1848"/>
                </a:cubicBezTo>
                <a:cubicBezTo>
                  <a:pt x="968" y="1846"/>
                  <a:pt x="969" y="1845"/>
                  <a:pt x="970" y="1843"/>
                </a:cubicBezTo>
                <a:cubicBezTo>
                  <a:pt x="971" y="1842"/>
                  <a:pt x="973" y="1841"/>
                  <a:pt x="974" y="1841"/>
                </a:cubicBezTo>
                <a:cubicBezTo>
                  <a:pt x="974" y="1840"/>
                  <a:pt x="974" y="1840"/>
                  <a:pt x="974" y="1840"/>
                </a:cubicBezTo>
                <a:cubicBezTo>
                  <a:pt x="975" y="1840"/>
                  <a:pt x="975" y="1840"/>
                  <a:pt x="975" y="1840"/>
                </a:cubicBezTo>
                <a:cubicBezTo>
                  <a:pt x="976" y="1840"/>
                  <a:pt x="976" y="1839"/>
                  <a:pt x="976" y="1839"/>
                </a:cubicBezTo>
                <a:cubicBezTo>
                  <a:pt x="976" y="1839"/>
                  <a:pt x="977" y="1839"/>
                  <a:pt x="977" y="1839"/>
                </a:cubicBezTo>
                <a:cubicBezTo>
                  <a:pt x="978" y="1839"/>
                  <a:pt x="978" y="1838"/>
                  <a:pt x="979" y="1838"/>
                </a:cubicBezTo>
                <a:cubicBezTo>
                  <a:pt x="980" y="1838"/>
                  <a:pt x="980" y="1838"/>
                  <a:pt x="980" y="1838"/>
                </a:cubicBezTo>
                <a:cubicBezTo>
                  <a:pt x="981" y="1837"/>
                  <a:pt x="982" y="1837"/>
                  <a:pt x="983" y="1837"/>
                </a:cubicBezTo>
                <a:cubicBezTo>
                  <a:pt x="983" y="1837"/>
                  <a:pt x="984" y="1837"/>
                  <a:pt x="984" y="1837"/>
                </a:cubicBezTo>
                <a:cubicBezTo>
                  <a:pt x="984" y="1837"/>
                  <a:pt x="984" y="1837"/>
                  <a:pt x="985" y="1837"/>
                </a:cubicBezTo>
                <a:cubicBezTo>
                  <a:pt x="985" y="1837"/>
                  <a:pt x="985" y="1837"/>
                  <a:pt x="986" y="1836"/>
                </a:cubicBezTo>
                <a:cubicBezTo>
                  <a:pt x="988" y="1836"/>
                  <a:pt x="991" y="1836"/>
                  <a:pt x="993" y="1836"/>
                </a:cubicBezTo>
                <a:cubicBezTo>
                  <a:pt x="995" y="1836"/>
                  <a:pt x="995" y="1836"/>
                  <a:pt x="995" y="1836"/>
                </a:cubicBezTo>
                <a:cubicBezTo>
                  <a:pt x="998" y="1836"/>
                  <a:pt x="1000" y="1836"/>
                  <a:pt x="1003" y="1836"/>
                </a:cubicBezTo>
                <a:cubicBezTo>
                  <a:pt x="1038" y="1836"/>
                  <a:pt x="1038" y="1836"/>
                  <a:pt x="1038" y="1836"/>
                </a:cubicBezTo>
                <a:cubicBezTo>
                  <a:pt x="1038" y="1836"/>
                  <a:pt x="1039" y="1836"/>
                  <a:pt x="1040" y="1836"/>
                </a:cubicBezTo>
                <a:cubicBezTo>
                  <a:pt x="1040" y="1836"/>
                  <a:pt x="1040" y="1836"/>
                  <a:pt x="1041" y="1836"/>
                </a:cubicBezTo>
                <a:cubicBezTo>
                  <a:pt x="1042" y="1836"/>
                  <a:pt x="1042" y="1836"/>
                  <a:pt x="1043" y="1836"/>
                </a:cubicBezTo>
                <a:cubicBezTo>
                  <a:pt x="1050" y="1837"/>
                  <a:pt x="1058" y="1839"/>
                  <a:pt x="1061" y="1844"/>
                </a:cubicBezTo>
                <a:cubicBezTo>
                  <a:pt x="1061" y="1845"/>
                  <a:pt x="1061" y="1845"/>
                  <a:pt x="1061" y="1846"/>
                </a:cubicBezTo>
                <a:cubicBezTo>
                  <a:pt x="1061" y="1846"/>
                  <a:pt x="1061" y="1846"/>
                  <a:pt x="1061" y="1846"/>
                </a:cubicBezTo>
                <a:cubicBezTo>
                  <a:pt x="1063" y="1853"/>
                  <a:pt x="1062" y="1863"/>
                  <a:pt x="1062" y="1870"/>
                </a:cubicBezTo>
                <a:cubicBezTo>
                  <a:pt x="1062" y="1872"/>
                  <a:pt x="1062" y="1872"/>
                  <a:pt x="1062" y="1872"/>
                </a:cubicBezTo>
                <a:cubicBezTo>
                  <a:pt x="1062" y="1873"/>
                  <a:pt x="1062" y="1874"/>
                  <a:pt x="1061" y="1876"/>
                </a:cubicBezTo>
                <a:cubicBezTo>
                  <a:pt x="1054" y="1889"/>
                  <a:pt x="1022" y="1885"/>
                  <a:pt x="1010" y="1885"/>
                </a:cubicBezTo>
                <a:cubicBezTo>
                  <a:pt x="1003" y="1885"/>
                  <a:pt x="996" y="1885"/>
                  <a:pt x="989" y="1885"/>
                </a:cubicBezTo>
                <a:cubicBezTo>
                  <a:pt x="983" y="1885"/>
                  <a:pt x="974" y="1884"/>
                  <a:pt x="969" y="1879"/>
                </a:cubicBezTo>
                <a:cubicBezTo>
                  <a:pt x="969" y="1879"/>
                  <a:pt x="969" y="1879"/>
                  <a:pt x="968" y="1879"/>
                </a:cubicBezTo>
                <a:cubicBezTo>
                  <a:pt x="968" y="1879"/>
                  <a:pt x="968" y="1878"/>
                  <a:pt x="968" y="1878"/>
                </a:cubicBezTo>
                <a:cubicBezTo>
                  <a:pt x="967" y="1878"/>
                  <a:pt x="967" y="1878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7" y="1877"/>
                  <a:pt x="967" y="1877"/>
                  <a:pt x="967" y="1877"/>
                </a:cubicBezTo>
                <a:cubicBezTo>
                  <a:pt x="966" y="1876"/>
                  <a:pt x="966" y="1876"/>
                  <a:pt x="966" y="1875"/>
                </a:cubicBezTo>
                <a:cubicBezTo>
                  <a:pt x="965" y="1874"/>
                  <a:pt x="965" y="1873"/>
                  <a:pt x="965" y="1872"/>
                </a:cubicBezTo>
                <a:lnTo>
                  <a:pt x="965" y="1871"/>
                </a:lnTo>
                <a:close/>
                <a:moveTo>
                  <a:pt x="956" y="1955"/>
                </a:moveTo>
                <a:cubicBezTo>
                  <a:pt x="956" y="1952"/>
                  <a:pt x="956" y="1952"/>
                  <a:pt x="956" y="1952"/>
                </a:cubicBezTo>
                <a:cubicBezTo>
                  <a:pt x="956" y="1952"/>
                  <a:pt x="956" y="1951"/>
                  <a:pt x="956" y="1951"/>
                </a:cubicBezTo>
                <a:cubicBezTo>
                  <a:pt x="957" y="1943"/>
                  <a:pt x="958" y="1935"/>
                  <a:pt x="959" y="1926"/>
                </a:cubicBezTo>
                <a:cubicBezTo>
                  <a:pt x="959" y="1926"/>
                  <a:pt x="959" y="1926"/>
                  <a:pt x="959" y="1926"/>
                </a:cubicBezTo>
                <a:cubicBezTo>
                  <a:pt x="959" y="1926"/>
                  <a:pt x="959" y="1926"/>
                  <a:pt x="959" y="1925"/>
                </a:cubicBezTo>
                <a:cubicBezTo>
                  <a:pt x="963" y="1907"/>
                  <a:pt x="999" y="1911"/>
                  <a:pt x="1013" y="1911"/>
                </a:cubicBezTo>
                <a:cubicBezTo>
                  <a:pt x="1025" y="1911"/>
                  <a:pt x="1055" y="1908"/>
                  <a:pt x="1061" y="1921"/>
                </a:cubicBezTo>
                <a:cubicBezTo>
                  <a:pt x="1062" y="1923"/>
                  <a:pt x="1063" y="1924"/>
                  <a:pt x="1063" y="1926"/>
                </a:cubicBezTo>
                <a:cubicBezTo>
                  <a:pt x="1063" y="1940"/>
                  <a:pt x="1063" y="1940"/>
                  <a:pt x="1063" y="1940"/>
                </a:cubicBezTo>
                <a:cubicBezTo>
                  <a:pt x="1063" y="1945"/>
                  <a:pt x="1063" y="1949"/>
                  <a:pt x="1063" y="1953"/>
                </a:cubicBezTo>
                <a:cubicBezTo>
                  <a:pt x="1063" y="1953"/>
                  <a:pt x="1063" y="1953"/>
                  <a:pt x="1063" y="1953"/>
                </a:cubicBezTo>
                <a:cubicBezTo>
                  <a:pt x="1063" y="1955"/>
                  <a:pt x="1063" y="1955"/>
                  <a:pt x="1063" y="1955"/>
                </a:cubicBezTo>
                <a:cubicBezTo>
                  <a:pt x="1063" y="1957"/>
                  <a:pt x="1062" y="1959"/>
                  <a:pt x="1061" y="1961"/>
                </a:cubicBezTo>
                <a:cubicBezTo>
                  <a:pt x="1061" y="1962"/>
                  <a:pt x="1060" y="1962"/>
                  <a:pt x="1060" y="1962"/>
                </a:cubicBezTo>
                <a:cubicBezTo>
                  <a:pt x="1060" y="1963"/>
                  <a:pt x="1059" y="1963"/>
                  <a:pt x="1059" y="1964"/>
                </a:cubicBezTo>
                <a:cubicBezTo>
                  <a:pt x="1058" y="1964"/>
                  <a:pt x="1058" y="1964"/>
                  <a:pt x="1058" y="1964"/>
                </a:cubicBezTo>
                <a:cubicBezTo>
                  <a:pt x="1055" y="1967"/>
                  <a:pt x="1051" y="1969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6" y="1970"/>
                  <a:pt x="1046" y="1970"/>
                  <a:pt x="1046" y="1970"/>
                </a:cubicBezTo>
                <a:cubicBezTo>
                  <a:pt x="1044" y="1971"/>
                  <a:pt x="1043" y="1971"/>
                  <a:pt x="1041" y="1971"/>
                </a:cubicBezTo>
                <a:cubicBezTo>
                  <a:pt x="1041" y="1971"/>
                  <a:pt x="1040" y="1971"/>
                  <a:pt x="1040" y="1971"/>
                </a:cubicBezTo>
                <a:cubicBezTo>
                  <a:pt x="1038" y="1971"/>
                  <a:pt x="1037" y="1972"/>
                  <a:pt x="1035" y="1972"/>
                </a:cubicBezTo>
                <a:cubicBezTo>
                  <a:pt x="1035" y="1972"/>
                  <a:pt x="1035" y="1972"/>
                  <a:pt x="1035" y="1972"/>
                </a:cubicBezTo>
                <a:cubicBezTo>
                  <a:pt x="982" y="1972"/>
                  <a:pt x="982" y="1972"/>
                  <a:pt x="982" y="1972"/>
                </a:cubicBezTo>
                <a:cubicBezTo>
                  <a:pt x="976" y="1972"/>
                  <a:pt x="969" y="1971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3" y="1967"/>
                  <a:pt x="963" y="1967"/>
                  <a:pt x="963" y="1967"/>
                </a:cubicBezTo>
                <a:cubicBezTo>
                  <a:pt x="962" y="1966"/>
                  <a:pt x="961" y="1965"/>
                  <a:pt x="960" y="1964"/>
                </a:cubicBezTo>
                <a:cubicBezTo>
                  <a:pt x="959" y="1964"/>
                  <a:pt x="958" y="1963"/>
                  <a:pt x="958" y="1962"/>
                </a:cubicBezTo>
                <a:cubicBezTo>
                  <a:pt x="958" y="1962"/>
                  <a:pt x="958" y="1962"/>
                  <a:pt x="957" y="1962"/>
                </a:cubicBezTo>
                <a:cubicBezTo>
                  <a:pt x="956" y="1960"/>
                  <a:pt x="956" y="1957"/>
                  <a:pt x="956" y="1955"/>
                </a:cubicBezTo>
                <a:close/>
                <a:moveTo>
                  <a:pt x="820" y="1872"/>
                </a:moveTo>
                <a:cubicBezTo>
                  <a:pt x="820" y="1872"/>
                  <a:pt x="820" y="1872"/>
                  <a:pt x="820" y="1872"/>
                </a:cubicBezTo>
                <a:cubicBezTo>
                  <a:pt x="820" y="1872"/>
                  <a:pt x="820" y="1872"/>
                  <a:pt x="820" y="1872"/>
                </a:cubicBezTo>
                <a:cubicBezTo>
                  <a:pt x="820" y="1870"/>
                  <a:pt x="821" y="1868"/>
                  <a:pt x="822" y="1866"/>
                </a:cubicBezTo>
                <a:cubicBezTo>
                  <a:pt x="823" y="1861"/>
                  <a:pt x="824" y="1854"/>
                  <a:pt x="827" y="1849"/>
                </a:cubicBezTo>
                <a:cubicBezTo>
                  <a:pt x="827" y="1848"/>
                  <a:pt x="827" y="1848"/>
                  <a:pt x="827" y="1848"/>
                </a:cubicBezTo>
                <a:cubicBezTo>
                  <a:pt x="827" y="1847"/>
                  <a:pt x="829" y="1845"/>
                  <a:pt x="830" y="1844"/>
                </a:cubicBezTo>
                <a:cubicBezTo>
                  <a:pt x="831" y="1843"/>
                  <a:pt x="832" y="1842"/>
                  <a:pt x="833" y="1841"/>
                </a:cubicBezTo>
                <a:cubicBezTo>
                  <a:pt x="837" y="1839"/>
                  <a:pt x="840" y="1838"/>
                  <a:pt x="844" y="1837"/>
                </a:cubicBezTo>
                <a:cubicBezTo>
                  <a:pt x="845" y="1837"/>
                  <a:pt x="845" y="1837"/>
                  <a:pt x="845" y="1837"/>
                </a:cubicBezTo>
                <a:cubicBezTo>
                  <a:pt x="848" y="1836"/>
                  <a:pt x="851" y="1836"/>
                  <a:pt x="855" y="1836"/>
                </a:cubicBezTo>
                <a:cubicBezTo>
                  <a:pt x="859" y="1836"/>
                  <a:pt x="859" y="1836"/>
                  <a:pt x="859" y="1836"/>
                </a:cubicBezTo>
                <a:cubicBezTo>
                  <a:pt x="861" y="1836"/>
                  <a:pt x="862" y="1836"/>
                  <a:pt x="864" y="1836"/>
                </a:cubicBezTo>
                <a:cubicBezTo>
                  <a:pt x="873" y="1836"/>
                  <a:pt x="883" y="1836"/>
                  <a:pt x="893" y="1836"/>
                </a:cubicBezTo>
                <a:cubicBezTo>
                  <a:pt x="894" y="1836"/>
                  <a:pt x="896" y="1836"/>
                  <a:pt x="897" y="1836"/>
                </a:cubicBezTo>
                <a:cubicBezTo>
                  <a:pt x="899" y="1836"/>
                  <a:pt x="899" y="1836"/>
                  <a:pt x="899" y="1836"/>
                </a:cubicBezTo>
                <a:cubicBezTo>
                  <a:pt x="899" y="1836"/>
                  <a:pt x="899" y="1836"/>
                  <a:pt x="900" y="1836"/>
                </a:cubicBezTo>
                <a:cubicBezTo>
                  <a:pt x="901" y="1836"/>
                  <a:pt x="902" y="1836"/>
                  <a:pt x="904" y="1836"/>
                </a:cubicBezTo>
                <a:cubicBezTo>
                  <a:pt x="904" y="1836"/>
                  <a:pt x="904" y="1836"/>
                  <a:pt x="904" y="1836"/>
                </a:cubicBezTo>
                <a:cubicBezTo>
                  <a:pt x="911" y="1837"/>
                  <a:pt x="919" y="1839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46"/>
                  <a:pt x="921" y="1846"/>
                  <a:pt x="921" y="1846"/>
                </a:cubicBezTo>
                <a:cubicBezTo>
                  <a:pt x="921" y="1854"/>
                  <a:pt x="918" y="1863"/>
                  <a:pt x="917" y="1870"/>
                </a:cubicBezTo>
                <a:cubicBezTo>
                  <a:pt x="917" y="1870"/>
                  <a:pt x="917" y="1870"/>
                  <a:pt x="917" y="1870"/>
                </a:cubicBezTo>
                <a:cubicBezTo>
                  <a:pt x="917" y="1872"/>
                  <a:pt x="917" y="1872"/>
                  <a:pt x="917" y="1872"/>
                </a:cubicBezTo>
                <a:cubicBezTo>
                  <a:pt x="916" y="1873"/>
                  <a:pt x="916" y="1875"/>
                  <a:pt x="914" y="1876"/>
                </a:cubicBezTo>
                <a:cubicBezTo>
                  <a:pt x="914" y="1876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14" y="1877"/>
                  <a:pt x="914" y="1877"/>
                  <a:pt x="914" y="1877"/>
                </a:cubicBezTo>
                <a:cubicBezTo>
                  <a:pt x="904" y="1889"/>
                  <a:pt x="878" y="1886"/>
                  <a:pt x="865" y="1886"/>
                </a:cubicBezTo>
                <a:cubicBezTo>
                  <a:pt x="857" y="1886"/>
                  <a:pt x="849" y="1886"/>
                  <a:pt x="841" y="1886"/>
                </a:cubicBezTo>
                <a:cubicBezTo>
                  <a:pt x="834" y="1886"/>
                  <a:pt x="824" y="1884"/>
                  <a:pt x="820" y="1877"/>
                </a:cubicBezTo>
                <a:cubicBezTo>
                  <a:pt x="820" y="1877"/>
                  <a:pt x="820" y="1876"/>
                  <a:pt x="820" y="1875"/>
                </a:cubicBezTo>
                <a:cubicBezTo>
                  <a:pt x="820" y="1875"/>
                  <a:pt x="820" y="1875"/>
                  <a:pt x="820" y="1874"/>
                </a:cubicBezTo>
                <a:cubicBezTo>
                  <a:pt x="820" y="1873"/>
                  <a:pt x="820" y="1873"/>
                  <a:pt x="820" y="1872"/>
                </a:cubicBezTo>
                <a:close/>
                <a:moveTo>
                  <a:pt x="795" y="1956"/>
                </a:moveTo>
                <a:cubicBezTo>
                  <a:pt x="796" y="1952"/>
                  <a:pt x="796" y="1952"/>
                  <a:pt x="796" y="1952"/>
                </a:cubicBezTo>
                <a:cubicBezTo>
                  <a:pt x="796" y="1952"/>
                  <a:pt x="796" y="1952"/>
                  <a:pt x="796" y="1952"/>
                </a:cubicBezTo>
                <a:cubicBezTo>
                  <a:pt x="796" y="1951"/>
                  <a:pt x="796" y="1951"/>
                  <a:pt x="796" y="1950"/>
                </a:cubicBezTo>
                <a:cubicBezTo>
                  <a:pt x="803" y="1926"/>
                  <a:pt x="803" y="1926"/>
                  <a:pt x="803" y="1926"/>
                </a:cubicBezTo>
                <a:cubicBezTo>
                  <a:pt x="804" y="1926"/>
                  <a:pt x="804" y="1926"/>
                  <a:pt x="804" y="1925"/>
                </a:cubicBezTo>
                <a:cubicBezTo>
                  <a:pt x="811" y="1908"/>
                  <a:pt x="843" y="1911"/>
                  <a:pt x="859" y="1911"/>
                </a:cubicBezTo>
                <a:cubicBezTo>
                  <a:pt x="865" y="1911"/>
                  <a:pt x="877" y="1910"/>
                  <a:pt x="888" y="1912"/>
                </a:cubicBezTo>
                <a:cubicBezTo>
                  <a:pt x="890" y="1912"/>
                  <a:pt x="891" y="1912"/>
                  <a:pt x="893" y="1913"/>
                </a:cubicBezTo>
                <a:cubicBezTo>
                  <a:pt x="894" y="1913"/>
                  <a:pt x="894" y="1913"/>
                  <a:pt x="894" y="1913"/>
                </a:cubicBezTo>
                <a:cubicBezTo>
                  <a:pt x="899" y="1914"/>
                  <a:pt x="903" y="1916"/>
                  <a:pt x="905" y="1920"/>
                </a:cubicBezTo>
                <a:cubicBezTo>
                  <a:pt x="906" y="1920"/>
                  <a:pt x="906" y="1920"/>
                  <a:pt x="906" y="1920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6" y="1921"/>
                  <a:pt x="906" y="1921"/>
                  <a:pt x="906" y="1921"/>
                </a:cubicBezTo>
                <a:cubicBezTo>
                  <a:pt x="907" y="1923"/>
                  <a:pt x="907" y="1924"/>
                  <a:pt x="907" y="1926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7" y="1928"/>
                  <a:pt x="907" y="1928"/>
                  <a:pt x="907" y="1928"/>
                </a:cubicBezTo>
                <a:cubicBezTo>
                  <a:pt x="906" y="1932"/>
                  <a:pt x="905" y="1936"/>
                  <a:pt x="904" y="1941"/>
                </a:cubicBezTo>
                <a:cubicBezTo>
                  <a:pt x="902" y="1955"/>
                  <a:pt x="902" y="1955"/>
                  <a:pt x="902" y="1955"/>
                </a:cubicBezTo>
                <a:cubicBezTo>
                  <a:pt x="901" y="1958"/>
                  <a:pt x="900" y="1960"/>
                  <a:pt x="899" y="1962"/>
                </a:cubicBezTo>
                <a:cubicBezTo>
                  <a:pt x="898" y="1962"/>
                  <a:pt x="898" y="1962"/>
                  <a:pt x="898" y="1962"/>
                </a:cubicBezTo>
                <a:cubicBezTo>
                  <a:pt x="898" y="1963"/>
                  <a:pt x="897" y="1963"/>
                  <a:pt x="897" y="1963"/>
                </a:cubicBezTo>
                <a:cubicBezTo>
                  <a:pt x="897" y="1964"/>
                  <a:pt x="896" y="1964"/>
                  <a:pt x="895" y="1965"/>
                </a:cubicBezTo>
                <a:cubicBezTo>
                  <a:pt x="891" y="1968"/>
                  <a:pt x="887" y="1969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2" y="1971"/>
                  <a:pt x="882" y="1971"/>
                  <a:pt x="882" y="1971"/>
                </a:cubicBezTo>
                <a:cubicBezTo>
                  <a:pt x="880" y="1971"/>
                  <a:pt x="879" y="1971"/>
                  <a:pt x="877" y="1971"/>
                </a:cubicBezTo>
                <a:cubicBezTo>
                  <a:pt x="877" y="1972"/>
                  <a:pt x="876" y="1972"/>
                  <a:pt x="876" y="1972"/>
                </a:cubicBezTo>
                <a:cubicBezTo>
                  <a:pt x="874" y="1972"/>
                  <a:pt x="872" y="1972"/>
                  <a:pt x="871" y="1972"/>
                </a:cubicBezTo>
                <a:cubicBezTo>
                  <a:pt x="871" y="1972"/>
                  <a:pt x="871" y="1972"/>
                  <a:pt x="871" y="1972"/>
                </a:cubicBezTo>
                <a:cubicBezTo>
                  <a:pt x="818" y="1972"/>
                  <a:pt x="818" y="1972"/>
                  <a:pt x="818" y="1972"/>
                </a:cubicBezTo>
                <a:cubicBezTo>
                  <a:pt x="812" y="1972"/>
                  <a:pt x="805" y="1971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9" y="1967"/>
                  <a:pt x="799" y="1967"/>
                  <a:pt x="799" y="1967"/>
                </a:cubicBezTo>
                <a:cubicBezTo>
                  <a:pt x="798" y="1967"/>
                  <a:pt x="797" y="1966"/>
                  <a:pt x="797" y="1965"/>
                </a:cubicBezTo>
                <a:cubicBezTo>
                  <a:pt x="796" y="1964"/>
                  <a:pt x="796" y="1963"/>
                  <a:pt x="795" y="1963"/>
                </a:cubicBezTo>
                <a:cubicBezTo>
                  <a:pt x="795" y="1962"/>
                  <a:pt x="795" y="1962"/>
                  <a:pt x="795" y="1962"/>
                </a:cubicBezTo>
                <a:cubicBezTo>
                  <a:pt x="794" y="1960"/>
                  <a:pt x="794" y="1958"/>
                  <a:pt x="795" y="1956"/>
                </a:cubicBezTo>
                <a:close/>
                <a:moveTo>
                  <a:pt x="674" y="1875"/>
                </a:moveTo>
                <a:cubicBezTo>
                  <a:pt x="674" y="1872"/>
                  <a:pt x="676" y="1869"/>
                  <a:pt x="677" y="1867"/>
                </a:cubicBezTo>
                <a:cubicBezTo>
                  <a:pt x="680" y="1861"/>
                  <a:pt x="683" y="1852"/>
                  <a:pt x="687" y="1847"/>
                </a:cubicBezTo>
                <a:cubicBezTo>
                  <a:pt x="688" y="1846"/>
                  <a:pt x="688" y="1846"/>
                  <a:pt x="688" y="1846"/>
                </a:cubicBezTo>
                <a:cubicBezTo>
                  <a:pt x="688" y="1846"/>
                  <a:pt x="689" y="1845"/>
                  <a:pt x="689" y="1845"/>
                </a:cubicBezTo>
                <a:cubicBezTo>
                  <a:pt x="689" y="1845"/>
                  <a:pt x="689" y="1845"/>
                  <a:pt x="690" y="1844"/>
                </a:cubicBezTo>
                <a:cubicBezTo>
                  <a:pt x="690" y="1844"/>
                  <a:pt x="690" y="1844"/>
                  <a:pt x="690" y="1844"/>
                </a:cubicBezTo>
                <a:cubicBezTo>
                  <a:pt x="690" y="1844"/>
                  <a:pt x="691" y="1844"/>
                  <a:pt x="691" y="1843"/>
                </a:cubicBezTo>
                <a:cubicBezTo>
                  <a:pt x="695" y="1840"/>
                  <a:pt x="700" y="1838"/>
                  <a:pt x="706" y="1838"/>
                </a:cubicBezTo>
                <a:cubicBezTo>
                  <a:pt x="706" y="1837"/>
                  <a:pt x="706" y="1837"/>
                  <a:pt x="706" y="1837"/>
                </a:cubicBezTo>
                <a:cubicBezTo>
                  <a:pt x="709" y="1837"/>
                  <a:pt x="713" y="1836"/>
                  <a:pt x="716" y="1836"/>
                </a:cubicBezTo>
                <a:cubicBezTo>
                  <a:pt x="734" y="1836"/>
                  <a:pt x="734" y="1836"/>
                  <a:pt x="734" y="1836"/>
                </a:cubicBezTo>
                <a:cubicBezTo>
                  <a:pt x="740" y="1836"/>
                  <a:pt x="746" y="1836"/>
                  <a:pt x="751" y="1836"/>
                </a:cubicBezTo>
                <a:cubicBezTo>
                  <a:pt x="759" y="1836"/>
                  <a:pt x="771" y="1835"/>
                  <a:pt x="777" y="1841"/>
                </a:cubicBezTo>
                <a:cubicBezTo>
                  <a:pt x="778" y="1841"/>
                  <a:pt x="778" y="1842"/>
                  <a:pt x="778" y="1842"/>
                </a:cubicBezTo>
                <a:cubicBezTo>
                  <a:pt x="778" y="1842"/>
                  <a:pt x="779" y="1842"/>
                  <a:pt x="779" y="1842"/>
                </a:cubicBezTo>
                <a:cubicBezTo>
                  <a:pt x="779" y="1842"/>
                  <a:pt x="779" y="1843"/>
                  <a:pt x="779" y="1843"/>
                </a:cubicBezTo>
                <a:cubicBezTo>
                  <a:pt x="779" y="1843"/>
                  <a:pt x="779" y="1843"/>
                  <a:pt x="780" y="1844"/>
                </a:cubicBezTo>
                <a:cubicBezTo>
                  <a:pt x="780" y="1845"/>
                  <a:pt x="780" y="1846"/>
                  <a:pt x="780" y="1847"/>
                </a:cubicBezTo>
                <a:cubicBezTo>
                  <a:pt x="779" y="1854"/>
                  <a:pt x="774" y="1863"/>
                  <a:pt x="773" y="1867"/>
                </a:cubicBezTo>
                <a:cubicBezTo>
                  <a:pt x="773" y="1867"/>
                  <a:pt x="773" y="1867"/>
                  <a:pt x="773" y="1867"/>
                </a:cubicBezTo>
                <a:cubicBezTo>
                  <a:pt x="772" y="1869"/>
                  <a:pt x="772" y="1870"/>
                  <a:pt x="771" y="1871"/>
                </a:cubicBezTo>
                <a:cubicBezTo>
                  <a:pt x="771" y="1872"/>
                  <a:pt x="771" y="1872"/>
                  <a:pt x="771" y="1872"/>
                </a:cubicBezTo>
                <a:cubicBezTo>
                  <a:pt x="771" y="1873"/>
                  <a:pt x="771" y="1873"/>
                  <a:pt x="770" y="1873"/>
                </a:cubicBezTo>
                <a:cubicBezTo>
                  <a:pt x="770" y="1874"/>
                  <a:pt x="770" y="1874"/>
                  <a:pt x="770" y="1874"/>
                </a:cubicBezTo>
                <a:cubicBezTo>
                  <a:pt x="770" y="1875"/>
                  <a:pt x="769" y="1875"/>
                  <a:pt x="769" y="1876"/>
                </a:cubicBezTo>
                <a:cubicBezTo>
                  <a:pt x="769" y="1876"/>
                  <a:pt x="769" y="1876"/>
                  <a:pt x="768" y="1876"/>
                </a:cubicBezTo>
                <a:cubicBezTo>
                  <a:pt x="768" y="1876"/>
                  <a:pt x="768" y="1877"/>
                  <a:pt x="768" y="1877"/>
                </a:cubicBezTo>
                <a:cubicBezTo>
                  <a:pt x="768" y="1877"/>
                  <a:pt x="767" y="1877"/>
                  <a:pt x="767" y="1877"/>
                </a:cubicBezTo>
                <a:cubicBezTo>
                  <a:pt x="766" y="1878"/>
                  <a:pt x="765" y="1879"/>
                  <a:pt x="764" y="1880"/>
                </a:cubicBezTo>
                <a:cubicBezTo>
                  <a:pt x="763" y="1880"/>
                  <a:pt x="762" y="1881"/>
                  <a:pt x="761" y="1881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60" y="1882"/>
                  <a:pt x="760" y="1882"/>
                  <a:pt x="760" y="1882"/>
                </a:cubicBezTo>
                <a:cubicBezTo>
                  <a:pt x="756" y="1883"/>
                  <a:pt x="752" y="1885"/>
                  <a:pt x="749" y="1885"/>
                </a:cubicBezTo>
                <a:cubicBezTo>
                  <a:pt x="748" y="1885"/>
                  <a:pt x="746" y="1885"/>
                  <a:pt x="745" y="1886"/>
                </a:cubicBezTo>
                <a:cubicBezTo>
                  <a:pt x="745" y="1886"/>
                  <a:pt x="745" y="1886"/>
                  <a:pt x="745" y="1886"/>
                </a:cubicBezTo>
                <a:cubicBezTo>
                  <a:pt x="738" y="1886"/>
                  <a:pt x="730" y="1886"/>
                  <a:pt x="723" y="1886"/>
                </a:cubicBezTo>
                <a:cubicBezTo>
                  <a:pt x="693" y="1886"/>
                  <a:pt x="693" y="1886"/>
                  <a:pt x="693" y="1886"/>
                </a:cubicBezTo>
                <a:cubicBezTo>
                  <a:pt x="687" y="1886"/>
                  <a:pt x="676" y="1885"/>
                  <a:pt x="674" y="1878"/>
                </a:cubicBezTo>
                <a:cubicBezTo>
                  <a:pt x="673" y="1877"/>
                  <a:pt x="673" y="1876"/>
                  <a:pt x="673" y="1876"/>
                </a:cubicBezTo>
                <a:cubicBezTo>
                  <a:pt x="673" y="1875"/>
                  <a:pt x="674" y="1875"/>
                  <a:pt x="674" y="1875"/>
                </a:cubicBezTo>
                <a:close/>
                <a:moveTo>
                  <a:pt x="647" y="1928"/>
                </a:moveTo>
                <a:cubicBezTo>
                  <a:pt x="648" y="1927"/>
                  <a:pt x="648" y="1927"/>
                  <a:pt x="648" y="1927"/>
                </a:cubicBezTo>
                <a:cubicBezTo>
                  <a:pt x="648" y="1926"/>
                  <a:pt x="648" y="1926"/>
                  <a:pt x="648" y="1926"/>
                </a:cubicBezTo>
                <a:cubicBezTo>
                  <a:pt x="649" y="1925"/>
                  <a:pt x="649" y="1924"/>
                  <a:pt x="650" y="1924"/>
                </a:cubicBezTo>
                <a:cubicBezTo>
                  <a:pt x="650" y="1924"/>
                  <a:pt x="650" y="1924"/>
                  <a:pt x="650" y="1924"/>
                </a:cubicBezTo>
                <a:cubicBezTo>
                  <a:pt x="661" y="1909"/>
                  <a:pt x="687" y="1912"/>
                  <a:pt x="703" y="1912"/>
                </a:cubicBezTo>
                <a:cubicBezTo>
                  <a:pt x="703" y="1912"/>
                  <a:pt x="703" y="1912"/>
                  <a:pt x="703" y="1912"/>
                </a:cubicBezTo>
                <a:cubicBezTo>
                  <a:pt x="708" y="1912"/>
                  <a:pt x="720" y="1911"/>
                  <a:pt x="730" y="1912"/>
                </a:cubicBezTo>
                <a:cubicBezTo>
                  <a:pt x="734" y="1912"/>
                  <a:pt x="737" y="1912"/>
                  <a:pt x="740" y="1913"/>
                </a:cubicBezTo>
                <a:cubicBezTo>
                  <a:pt x="742" y="1913"/>
                  <a:pt x="744" y="1914"/>
                  <a:pt x="745" y="1915"/>
                </a:cubicBezTo>
                <a:cubicBezTo>
                  <a:pt x="749" y="1917"/>
                  <a:pt x="752" y="1919"/>
                  <a:pt x="752" y="1923"/>
                </a:cubicBezTo>
                <a:cubicBezTo>
                  <a:pt x="752" y="1923"/>
                  <a:pt x="752" y="1924"/>
                  <a:pt x="752" y="1924"/>
                </a:cubicBezTo>
                <a:cubicBezTo>
                  <a:pt x="752" y="1924"/>
                  <a:pt x="752" y="1924"/>
                  <a:pt x="752" y="1924"/>
                </a:cubicBezTo>
                <a:cubicBezTo>
                  <a:pt x="752" y="1925"/>
                  <a:pt x="751" y="1926"/>
                  <a:pt x="751" y="1927"/>
                </a:cubicBezTo>
                <a:cubicBezTo>
                  <a:pt x="741" y="1956"/>
                  <a:pt x="741" y="1956"/>
                  <a:pt x="741" y="1956"/>
                </a:cubicBezTo>
                <a:cubicBezTo>
                  <a:pt x="740" y="1958"/>
                  <a:pt x="738" y="1960"/>
                  <a:pt x="736" y="1962"/>
                </a:cubicBezTo>
                <a:cubicBezTo>
                  <a:pt x="734" y="1964"/>
                  <a:pt x="731" y="1966"/>
                  <a:pt x="728" y="1967"/>
                </a:cubicBezTo>
                <a:cubicBezTo>
                  <a:pt x="728" y="1968"/>
                  <a:pt x="727" y="1968"/>
                  <a:pt x="727" y="1968"/>
                </a:cubicBezTo>
                <a:cubicBezTo>
                  <a:pt x="723" y="1970"/>
                  <a:pt x="718" y="1971"/>
                  <a:pt x="713" y="1972"/>
                </a:cubicBezTo>
                <a:cubicBezTo>
                  <a:pt x="713" y="1972"/>
                  <a:pt x="713" y="1972"/>
                  <a:pt x="713" y="1972"/>
                </a:cubicBezTo>
                <a:cubicBezTo>
                  <a:pt x="712" y="1972"/>
                  <a:pt x="711" y="1972"/>
                  <a:pt x="710" y="1972"/>
                </a:cubicBezTo>
                <a:cubicBezTo>
                  <a:pt x="701" y="1973"/>
                  <a:pt x="692" y="1972"/>
                  <a:pt x="682" y="1972"/>
                </a:cubicBezTo>
                <a:cubicBezTo>
                  <a:pt x="673" y="1973"/>
                  <a:pt x="663" y="1973"/>
                  <a:pt x="654" y="1973"/>
                </a:cubicBezTo>
                <a:cubicBezTo>
                  <a:pt x="647" y="1973"/>
                  <a:pt x="638" y="1971"/>
                  <a:pt x="634" y="1966"/>
                </a:cubicBezTo>
                <a:cubicBezTo>
                  <a:pt x="634" y="1965"/>
                  <a:pt x="634" y="1965"/>
                  <a:pt x="633" y="1965"/>
                </a:cubicBezTo>
                <a:cubicBezTo>
                  <a:pt x="633" y="1964"/>
                  <a:pt x="633" y="1964"/>
                  <a:pt x="633" y="1964"/>
                </a:cubicBezTo>
                <a:cubicBezTo>
                  <a:pt x="633" y="1963"/>
                  <a:pt x="633" y="1963"/>
                  <a:pt x="632" y="1963"/>
                </a:cubicBezTo>
                <a:cubicBezTo>
                  <a:pt x="632" y="1963"/>
                  <a:pt x="632" y="1962"/>
                  <a:pt x="632" y="1962"/>
                </a:cubicBezTo>
                <a:cubicBezTo>
                  <a:pt x="632" y="1962"/>
                  <a:pt x="632" y="1962"/>
                  <a:pt x="632" y="1962"/>
                </a:cubicBezTo>
                <a:cubicBezTo>
                  <a:pt x="632" y="1962"/>
                  <a:pt x="632" y="1961"/>
                  <a:pt x="632" y="1960"/>
                </a:cubicBezTo>
                <a:cubicBezTo>
                  <a:pt x="632" y="1959"/>
                  <a:pt x="632" y="1959"/>
                  <a:pt x="633" y="1959"/>
                </a:cubicBezTo>
                <a:cubicBezTo>
                  <a:pt x="633" y="1958"/>
                  <a:pt x="633" y="1957"/>
                  <a:pt x="633" y="1956"/>
                </a:cubicBezTo>
                <a:cubicBezTo>
                  <a:pt x="633" y="1956"/>
                  <a:pt x="633" y="1956"/>
                  <a:pt x="633" y="1956"/>
                </a:cubicBezTo>
                <a:cubicBezTo>
                  <a:pt x="634" y="1955"/>
                  <a:pt x="634" y="1955"/>
                  <a:pt x="634" y="1955"/>
                </a:cubicBezTo>
                <a:cubicBezTo>
                  <a:pt x="634" y="1954"/>
                  <a:pt x="635" y="1953"/>
                  <a:pt x="635" y="1952"/>
                </a:cubicBezTo>
                <a:cubicBezTo>
                  <a:pt x="639" y="1944"/>
                  <a:pt x="643" y="1936"/>
                  <a:pt x="647" y="1928"/>
                </a:cubicBezTo>
                <a:cubicBezTo>
                  <a:pt x="647" y="1928"/>
                  <a:pt x="647" y="1928"/>
                  <a:pt x="647" y="1928"/>
                </a:cubicBezTo>
                <a:close/>
                <a:moveTo>
                  <a:pt x="527" y="1875"/>
                </a:moveTo>
                <a:cubicBezTo>
                  <a:pt x="528" y="1873"/>
                  <a:pt x="531" y="1870"/>
                  <a:pt x="532" y="1868"/>
                </a:cubicBezTo>
                <a:cubicBezTo>
                  <a:pt x="536" y="1861"/>
                  <a:pt x="541" y="1854"/>
                  <a:pt x="546" y="1848"/>
                </a:cubicBezTo>
                <a:cubicBezTo>
                  <a:pt x="546" y="1847"/>
                  <a:pt x="546" y="1847"/>
                  <a:pt x="547" y="1847"/>
                </a:cubicBezTo>
                <a:cubicBezTo>
                  <a:pt x="547" y="1847"/>
                  <a:pt x="547" y="1847"/>
                  <a:pt x="547" y="1846"/>
                </a:cubicBezTo>
                <a:cubicBezTo>
                  <a:pt x="561" y="1833"/>
                  <a:pt x="590" y="1837"/>
                  <a:pt x="608" y="1837"/>
                </a:cubicBezTo>
                <a:cubicBezTo>
                  <a:pt x="616" y="1837"/>
                  <a:pt x="626" y="1835"/>
                  <a:pt x="634" y="1839"/>
                </a:cubicBezTo>
                <a:cubicBezTo>
                  <a:pt x="634" y="1839"/>
                  <a:pt x="634" y="1839"/>
                  <a:pt x="634" y="1839"/>
                </a:cubicBezTo>
                <a:cubicBezTo>
                  <a:pt x="634" y="1839"/>
                  <a:pt x="635" y="1839"/>
                  <a:pt x="636" y="1840"/>
                </a:cubicBezTo>
                <a:cubicBezTo>
                  <a:pt x="636" y="1840"/>
                  <a:pt x="636" y="1840"/>
                  <a:pt x="636" y="1840"/>
                </a:cubicBezTo>
                <a:cubicBezTo>
                  <a:pt x="638" y="1841"/>
                  <a:pt x="639" y="1843"/>
                  <a:pt x="639" y="1844"/>
                </a:cubicBezTo>
                <a:cubicBezTo>
                  <a:pt x="640" y="1845"/>
                  <a:pt x="640" y="1847"/>
                  <a:pt x="639" y="1849"/>
                </a:cubicBezTo>
                <a:cubicBezTo>
                  <a:pt x="638" y="1850"/>
                  <a:pt x="638" y="1850"/>
                  <a:pt x="638" y="1850"/>
                </a:cubicBezTo>
                <a:cubicBezTo>
                  <a:pt x="637" y="1854"/>
                  <a:pt x="633" y="1858"/>
                  <a:pt x="631" y="1862"/>
                </a:cubicBezTo>
                <a:cubicBezTo>
                  <a:pt x="631" y="1862"/>
                  <a:pt x="631" y="1862"/>
                  <a:pt x="631" y="1862"/>
                </a:cubicBezTo>
                <a:cubicBezTo>
                  <a:pt x="625" y="1873"/>
                  <a:pt x="625" y="1873"/>
                  <a:pt x="625" y="1873"/>
                </a:cubicBezTo>
                <a:cubicBezTo>
                  <a:pt x="624" y="1874"/>
                  <a:pt x="623" y="1876"/>
                  <a:pt x="621" y="1878"/>
                </a:cubicBezTo>
                <a:cubicBezTo>
                  <a:pt x="618" y="1879"/>
                  <a:pt x="616" y="1881"/>
                  <a:pt x="613" y="1882"/>
                </a:cubicBezTo>
                <a:cubicBezTo>
                  <a:pt x="612" y="1882"/>
                  <a:pt x="611" y="1883"/>
                  <a:pt x="610" y="1883"/>
                </a:cubicBezTo>
                <a:cubicBezTo>
                  <a:pt x="610" y="1883"/>
                  <a:pt x="609" y="1883"/>
                  <a:pt x="609" y="1884"/>
                </a:cubicBezTo>
                <a:cubicBezTo>
                  <a:pt x="609" y="1884"/>
                  <a:pt x="609" y="1884"/>
                  <a:pt x="609" y="1884"/>
                </a:cubicBezTo>
                <a:cubicBezTo>
                  <a:pt x="607" y="1884"/>
                  <a:pt x="605" y="1885"/>
                  <a:pt x="603" y="1885"/>
                </a:cubicBezTo>
                <a:cubicBezTo>
                  <a:pt x="599" y="1886"/>
                  <a:pt x="596" y="1886"/>
                  <a:pt x="59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82" y="1886"/>
                  <a:pt x="582" y="1886"/>
                  <a:pt x="582" y="1886"/>
                </a:cubicBezTo>
                <a:cubicBezTo>
                  <a:pt x="570" y="1886"/>
                  <a:pt x="557" y="1886"/>
                  <a:pt x="545" y="1886"/>
                </a:cubicBezTo>
                <a:cubicBezTo>
                  <a:pt x="540" y="1886"/>
                  <a:pt x="528" y="1885"/>
                  <a:pt x="527" y="1878"/>
                </a:cubicBezTo>
                <a:cubicBezTo>
                  <a:pt x="527" y="1877"/>
                  <a:pt x="527" y="1876"/>
                  <a:pt x="527" y="1875"/>
                </a:cubicBezTo>
                <a:close/>
                <a:moveTo>
                  <a:pt x="545" y="2017"/>
                </a:moveTo>
                <a:cubicBezTo>
                  <a:pt x="545" y="2017"/>
                  <a:pt x="545" y="2017"/>
                  <a:pt x="545" y="2017"/>
                </a:cubicBezTo>
                <a:cubicBezTo>
                  <a:pt x="543" y="2024"/>
                  <a:pt x="538" y="2031"/>
                  <a:pt x="534" y="2038"/>
                </a:cubicBezTo>
                <a:cubicBezTo>
                  <a:pt x="534" y="2038"/>
                  <a:pt x="534" y="2038"/>
                  <a:pt x="534" y="2038"/>
                </a:cubicBezTo>
                <a:cubicBezTo>
                  <a:pt x="530" y="2045"/>
                  <a:pt x="527" y="2053"/>
                  <a:pt x="521" y="2060"/>
                </a:cubicBezTo>
                <a:cubicBezTo>
                  <a:pt x="521" y="2061"/>
                  <a:pt x="520" y="2061"/>
                  <a:pt x="520" y="2062"/>
                </a:cubicBezTo>
                <a:cubicBezTo>
                  <a:pt x="520" y="2062"/>
                  <a:pt x="520" y="2062"/>
                  <a:pt x="520" y="2062"/>
                </a:cubicBezTo>
                <a:cubicBezTo>
                  <a:pt x="519" y="2063"/>
                  <a:pt x="518" y="2064"/>
                  <a:pt x="517" y="2064"/>
                </a:cubicBezTo>
                <a:cubicBezTo>
                  <a:pt x="517" y="2065"/>
                  <a:pt x="517" y="2065"/>
                  <a:pt x="516" y="2065"/>
                </a:cubicBezTo>
                <a:cubicBezTo>
                  <a:pt x="516" y="2065"/>
                  <a:pt x="516" y="2066"/>
                  <a:pt x="516" y="2066"/>
                </a:cubicBezTo>
                <a:cubicBezTo>
                  <a:pt x="510" y="2071"/>
                  <a:pt x="503" y="2074"/>
                  <a:pt x="496" y="2076"/>
                </a:cubicBezTo>
                <a:cubicBezTo>
                  <a:pt x="495" y="2076"/>
                  <a:pt x="494" y="2076"/>
                  <a:pt x="493" y="2077"/>
                </a:cubicBezTo>
                <a:cubicBezTo>
                  <a:pt x="489" y="2078"/>
                  <a:pt x="484" y="2078"/>
                  <a:pt x="480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76" y="2078"/>
                  <a:pt x="476" y="2078"/>
                  <a:pt x="476" y="2078"/>
                </a:cubicBezTo>
                <a:cubicBezTo>
                  <a:pt x="458" y="2078"/>
                  <a:pt x="439" y="2078"/>
                  <a:pt x="421" y="2079"/>
                </a:cubicBezTo>
                <a:cubicBezTo>
                  <a:pt x="419" y="2079"/>
                  <a:pt x="418" y="2078"/>
                  <a:pt x="416" y="2078"/>
                </a:cubicBezTo>
                <a:cubicBezTo>
                  <a:pt x="414" y="2078"/>
                  <a:pt x="412" y="2078"/>
                  <a:pt x="410" y="2077"/>
                </a:cubicBezTo>
                <a:cubicBezTo>
                  <a:pt x="406" y="2076"/>
                  <a:pt x="404" y="2074"/>
                  <a:pt x="402" y="2072"/>
                </a:cubicBezTo>
                <a:cubicBezTo>
                  <a:pt x="401" y="2070"/>
                  <a:pt x="400" y="2068"/>
                  <a:pt x="400" y="2066"/>
                </a:cubicBezTo>
                <a:cubicBezTo>
                  <a:pt x="400" y="2064"/>
                  <a:pt x="401" y="2062"/>
                  <a:pt x="402" y="2060"/>
                </a:cubicBezTo>
                <a:cubicBezTo>
                  <a:pt x="402" y="2059"/>
                  <a:pt x="402" y="2059"/>
                  <a:pt x="403" y="2059"/>
                </a:cubicBezTo>
                <a:cubicBezTo>
                  <a:pt x="403" y="2058"/>
                  <a:pt x="403" y="2058"/>
                  <a:pt x="403" y="2058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4" y="2057"/>
                  <a:pt x="404" y="2057"/>
                  <a:pt x="404" y="2057"/>
                </a:cubicBezTo>
                <a:cubicBezTo>
                  <a:pt x="409" y="2050"/>
                  <a:pt x="413" y="2043"/>
                  <a:pt x="418" y="2035"/>
                </a:cubicBezTo>
                <a:cubicBezTo>
                  <a:pt x="422" y="2030"/>
                  <a:pt x="425" y="2024"/>
                  <a:pt x="430" y="2019"/>
                </a:cubicBezTo>
                <a:cubicBezTo>
                  <a:pt x="430" y="2018"/>
                  <a:pt x="431" y="2018"/>
                  <a:pt x="431" y="2017"/>
                </a:cubicBezTo>
                <a:cubicBezTo>
                  <a:pt x="431" y="2017"/>
                  <a:pt x="432" y="2017"/>
                  <a:pt x="432" y="2017"/>
                </a:cubicBezTo>
                <a:cubicBezTo>
                  <a:pt x="433" y="2016"/>
                  <a:pt x="434" y="2015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35" y="2014"/>
                  <a:pt x="435" y="2014"/>
                  <a:pt x="435" y="2014"/>
                </a:cubicBezTo>
                <a:cubicBezTo>
                  <a:pt x="441" y="2009"/>
                  <a:pt x="449" y="2006"/>
                  <a:pt x="457" y="2004"/>
                </a:cubicBezTo>
                <a:cubicBezTo>
                  <a:pt x="457" y="2004"/>
                  <a:pt x="457" y="2004"/>
                  <a:pt x="457" y="2004"/>
                </a:cubicBezTo>
                <a:cubicBezTo>
                  <a:pt x="457" y="2004"/>
                  <a:pt x="458" y="2004"/>
                  <a:pt x="458" y="2004"/>
                </a:cubicBezTo>
                <a:cubicBezTo>
                  <a:pt x="459" y="2004"/>
                  <a:pt x="461" y="2004"/>
                  <a:pt x="462" y="2004"/>
                </a:cubicBezTo>
                <a:cubicBezTo>
                  <a:pt x="463" y="2003"/>
                  <a:pt x="464" y="2003"/>
                  <a:pt x="465" y="2003"/>
                </a:cubicBezTo>
                <a:cubicBezTo>
                  <a:pt x="466" y="2003"/>
                  <a:pt x="467" y="2003"/>
                  <a:pt x="468" y="2003"/>
                </a:cubicBezTo>
                <a:cubicBezTo>
                  <a:pt x="468" y="2003"/>
                  <a:pt x="469" y="2003"/>
                  <a:pt x="470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71" y="2003"/>
                  <a:pt x="471" y="2003"/>
                  <a:pt x="471" y="2003"/>
                </a:cubicBezTo>
                <a:cubicBezTo>
                  <a:pt x="488" y="2003"/>
                  <a:pt x="504" y="2003"/>
                  <a:pt x="521" y="2003"/>
                </a:cubicBezTo>
                <a:cubicBezTo>
                  <a:pt x="521" y="2003"/>
                  <a:pt x="521" y="2003"/>
                  <a:pt x="521" y="2003"/>
                </a:cubicBezTo>
                <a:cubicBezTo>
                  <a:pt x="524" y="2003"/>
                  <a:pt x="524" y="2003"/>
                  <a:pt x="524" y="2003"/>
                </a:cubicBezTo>
                <a:cubicBezTo>
                  <a:pt x="528" y="2003"/>
                  <a:pt x="532" y="2003"/>
                  <a:pt x="535" y="2004"/>
                </a:cubicBezTo>
                <a:cubicBezTo>
                  <a:pt x="536" y="2004"/>
                  <a:pt x="536" y="2005"/>
                  <a:pt x="537" y="2005"/>
                </a:cubicBezTo>
                <a:cubicBezTo>
                  <a:pt x="537" y="2005"/>
                  <a:pt x="538" y="2005"/>
                  <a:pt x="538" y="2006"/>
                </a:cubicBezTo>
                <a:cubicBezTo>
                  <a:pt x="538" y="2006"/>
                  <a:pt x="539" y="2006"/>
                  <a:pt x="539" y="2006"/>
                </a:cubicBezTo>
                <a:cubicBezTo>
                  <a:pt x="543" y="2008"/>
                  <a:pt x="546" y="2012"/>
                  <a:pt x="545" y="2017"/>
                </a:cubicBezTo>
                <a:close/>
                <a:moveTo>
                  <a:pt x="579" y="1956"/>
                </a:move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8" y="1957"/>
                  <a:pt x="578" y="1958"/>
                  <a:pt x="577" y="1959"/>
                </a:cubicBezTo>
                <a:cubicBezTo>
                  <a:pt x="577" y="1959"/>
                  <a:pt x="577" y="1960"/>
                  <a:pt x="577" y="1960"/>
                </a:cubicBezTo>
                <a:cubicBezTo>
                  <a:pt x="572" y="1964"/>
                  <a:pt x="566" y="1968"/>
                  <a:pt x="560" y="1970"/>
                </a:cubicBezTo>
                <a:cubicBezTo>
                  <a:pt x="560" y="1970"/>
                  <a:pt x="560" y="1970"/>
                  <a:pt x="560" y="1970"/>
                </a:cubicBezTo>
                <a:cubicBezTo>
                  <a:pt x="559" y="1970"/>
                  <a:pt x="558" y="1970"/>
                  <a:pt x="557" y="1971"/>
                </a:cubicBezTo>
                <a:cubicBezTo>
                  <a:pt x="556" y="1971"/>
                  <a:pt x="556" y="1971"/>
                  <a:pt x="555" y="1971"/>
                </a:cubicBezTo>
                <a:cubicBezTo>
                  <a:pt x="554" y="1971"/>
                  <a:pt x="554" y="1971"/>
                  <a:pt x="553" y="1971"/>
                </a:cubicBezTo>
                <a:cubicBezTo>
                  <a:pt x="550" y="1972"/>
                  <a:pt x="546" y="1973"/>
                  <a:pt x="542" y="1973"/>
                </a:cubicBezTo>
                <a:cubicBezTo>
                  <a:pt x="541" y="1973"/>
                  <a:pt x="541" y="1973"/>
                  <a:pt x="541" y="1973"/>
                </a:cubicBezTo>
                <a:cubicBezTo>
                  <a:pt x="534" y="1973"/>
                  <a:pt x="527" y="1973"/>
                  <a:pt x="520" y="1973"/>
                </a:cubicBezTo>
                <a:cubicBezTo>
                  <a:pt x="510" y="1973"/>
                  <a:pt x="499" y="1973"/>
                  <a:pt x="489" y="1973"/>
                </a:cubicBezTo>
                <a:cubicBezTo>
                  <a:pt x="488" y="1973"/>
                  <a:pt x="486" y="1973"/>
                  <a:pt x="484" y="1973"/>
                </a:cubicBezTo>
                <a:cubicBezTo>
                  <a:pt x="484" y="1973"/>
                  <a:pt x="484" y="1973"/>
                  <a:pt x="483" y="1973"/>
                </a:cubicBezTo>
                <a:cubicBezTo>
                  <a:pt x="482" y="1972"/>
                  <a:pt x="480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9" y="1972"/>
                  <a:pt x="479" y="1972"/>
                  <a:pt x="479" y="1972"/>
                </a:cubicBezTo>
                <a:cubicBezTo>
                  <a:pt x="474" y="1970"/>
                  <a:pt x="470" y="1968"/>
                  <a:pt x="470" y="1963"/>
                </a:cubicBezTo>
                <a:cubicBezTo>
                  <a:pt x="470" y="1962"/>
                  <a:pt x="470" y="1961"/>
                  <a:pt x="470" y="1960"/>
                </a:cubicBezTo>
                <a:cubicBezTo>
                  <a:pt x="470" y="1960"/>
                  <a:pt x="470" y="1959"/>
                  <a:pt x="471" y="1959"/>
                </a:cubicBezTo>
                <a:cubicBezTo>
                  <a:pt x="471" y="1958"/>
                  <a:pt x="471" y="1957"/>
                  <a:pt x="472" y="1957"/>
                </a:cubicBezTo>
                <a:cubicBezTo>
                  <a:pt x="472" y="1957"/>
                  <a:pt x="472" y="1956"/>
                  <a:pt x="472" y="1956"/>
                </a:cubicBezTo>
                <a:cubicBezTo>
                  <a:pt x="472" y="1956"/>
                  <a:pt x="472" y="1956"/>
                  <a:pt x="472" y="1956"/>
                </a:cubicBezTo>
                <a:cubicBezTo>
                  <a:pt x="473" y="1955"/>
                  <a:pt x="474" y="1954"/>
                  <a:pt x="474" y="1953"/>
                </a:cubicBezTo>
                <a:cubicBezTo>
                  <a:pt x="479" y="1945"/>
                  <a:pt x="485" y="1938"/>
                  <a:pt x="490" y="1930"/>
                </a:cubicBezTo>
                <a:cubicBezTo>
                  <a:pt x="490" y="1930"/>
                  <a:pt x="490" y="1930"/>
                  <a:pt x="490" y="1930"/>
                </a:cubicBezTo>
                <a:cubicBezTo>
                  <a:pt x="492" y="1927"/>
                  <a:pt x="492" y="1927"/>
                  <a:pt x="492" y="1927"/>
                </a:cubicBezTo>
                <a:cubicBezTo>
                  <a:pt x="493" y="1925"/>
                  <a:pt x="495" y="1923"/>
                  <a:pt x="498" y="1921"/>
                </a:cubicBezTo>
                <a:cubicBezTo>
                  <a:pt x="499" y="1920"/>
                  <a:pt x="501" y="1919"/>
                  <a:pt x="503" y="1918"/>
                </a:cubicBezTo>
                <a:cubicBezTo>
                  <a:pt x="504" y="1918"/>
                  <a:pt x="505" y="1917"/>
                  <a:pt x="506" y="1917"/>
                </a:cubicBezTo>
                <a:cubicBezTo>
                  <a:pt x="506" y="1917"/>
                  <a:pt x="506" y="1917"/>
                  <a:pt x="507" y="1917"/>
                </a:cubicBezTo>
                <a:cubicBezTo>
                  <a:pt x="507" y="1917"/>
                  <a:pt x="507" y="1916"/>
                  <a:pt x="507" y="1916"/>
                </a:cubicBezTo>
                <a:cubicBezTo>
                  <a:pt x="508" y="1916"/>
                  <a:pt x="508" y="1916"/>
                  <a:pt x="508" y="1916"/>
                </a:cubicBezTo>
                <a:cubicBezTo>
                  <a:pt x="511" y="1915"/>
                  <a:pt x="514" y="1914"/>
                  <a:pt x="517" y="1913"/>
                </a:cubicBezTo>
                <a:cubicBezTo>
                  <a:pt x="521" y="1913"/>
                  <a:pt x="525" y="1912"/>
                  <a:pt x="528" y="1912"/>
                </a:cubicBezTo>
                <a:cubicBezTo>
                  <a:pt x="538" y="1912"/>
                  <a:pt x="538" y="1912"/>
                  <a:pt x="538" y="1912"/>
                </a:cubicBezTo>
                <a:cubicBezTo>
                  <a:pt x="541" y="1912"/>
                  <a:pt x="543" y="1912"/>
                  <a:pt x="545" y="1912"/>
                </a:cubicBezTo>
                <a:cubicBezTo>
                  <a:pt x="555" y="1912"/>
                  <a:pt x="564" y="1912"/>
                  <a:pt x="573" y="1912"/>
                </a:cubicBezTo>
                <a:cubicBezTo>
                  <a:pt x="573" y="1912"/>
                  <a:pt x="573" y="1912"/>
                  <a:pt x="573" y="1912"/>
                </a:cubicBezTo>
                <a:cubicBezTo>
                  <a:pt x="577" y="1912"/>
                  <a:pt x="577" y="1912"/>
                  <a:pt x="577" y="1912"/>
                </a:cubicBezTo>
                <a:cubicBezTo>
                  <a:pt x="581" y="1912"/>
                  <a:pt x="584" y="1913"/>
                  <a:pt x="587" y="1913"/>
                </a:cubicBezTo>
                <a:cubicBezTo>
                  <a:pt x="589" y="1914"/>
                  <a:pt x="590" y="1915"/>
                  <a:pt x="592" y="1915"/>
                </a:cubicBezTo>
                <a:cubicBezTo>
                  <a:pt x="596" y="1918"/>
                  <a:pt x="599" y="1921"/>
                  <a:pt x="595" y="1927"/>
                </a:cubicBezTo>
                <a:cubicBezTo>
                  <a:pt x="592" y="1934"/>
                  <a:pt x="588" y="1941"/>
                  <a:pt x="584" y="1948"/>
                </a:cubicBezTo>
                <a:cubicBezTo>
                  <a:pt x="579" y="1956"/>
                  <a:pt x="579" y="1956"/>
                  <a:pt x="579" y="1956"/>
                </a:cubicBezTo>
                <a:cubicBezTo>
                  <a:pt x="579" y="1956"/>
                  <a:pt x="579" y="1956"/>
                  <a:pt x="579" y="1956"/>
                </a:cubicBezTo>
                <a:close/>
                <a:moveTo>
                  <a:pt x="1064" y="2056"/>
                </a:moveTo>
                <a:cubicBezTo>
                  <a:pt x="1064" y="2057"/>
                  <a:pt x="1064" y="2059"/>
                  <a:pt x="1064" y="2060"/>
                </a:cubicBezTo>
                <a:cubicBezTo>
                  <a:pt x="1064" y="2060"/>
                  <a:pt x="1064" y="2060"/>
                  <a:pt x="1064" y="2061"/>
                </a:cubicBezTo>
                <a:cubicBezTo>
                  <a:pt x="1063" y="2062"/>
                  <a:pt x="1063" y="2063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2" y="2064"/>
                  <a:pt x="1062" y="2064"/>
                  <a:pt x="1062" y="2064"/>
                </a:cubicBezTo>
                <a:cubicBezTo>
                  <a:pt x="1061" y="2065"/>
                  <a:pt x="1060" y="2066"/>
                  <a:pt x="1059" y="2067"/>
                </a:cubicBezTo>
                <a:cubicBezTo>
                  <a:pt x="1059" y="2067"/>
                  <a:pt x="1059" y="2067"/>
                  <a:pt x="1059" y="2068"/>
                </a:cubicBezTo>
                <a:cubicBezTo>
                  <a:pt x="1058" y="2069"/>
                  <a:pt x="1057" y="2069"/>
                  <a:pt x="1056" y="2070"/>
                </a:cubicBezTo>
                <a:cubicBezTo>
                  <a:pt x="1056" y="2070"/>
                  <a:pt x="1055" y="2071"/>
                  <a:pt x="1055" y="2071"/>
                </a:cubicBezTo>
                <a:cubicBezTo>
                  <a:pt x="1055" y="2071"/>
                  <a:pt x="1055" y="2071"/>
                  <a:pt x="1055" y="2071"/>
                </a:cubicBezTo>
                <a:cubicBezTo>
                  <a:pt x="1053" y="2072"/>
                  <a:pt x="1052" y="2072"/>
                  <a:pt x="1051" y="2073"/>
                </a:cubicBezTo>
                <a:cubicBezTo>
                  <a:pt x="1051" y="2073"/>
                  <a:pt x="1051" y="2073"/>
                  <a:pt x="1050" y="2073"/>
                </a:cubicBezTo>
                <a:cubicBezTo>
                  <a:pt x="1049" y="2074"/>
                  <a:pt x="1048" y="2074"/>
                  <a:pt x="1047" y="2074"/>
                </a:cubicBezTo>
                <a:cubicBezTo>
                  <a:pt x="1047" y="2075"/>
                  <a:pt x="1046" y="2075"/>
                  <a:pt x="1046" y="2075"/>
                </a:cubicBezTo>
                <a:cubicBezTo>
                  <a:pt x="1046" y="2075"/>
                  <a:pt x="1045" y="2075"/>
                  <a:pt x="1045" y="2075"/>
                </a:cubicBezTo>
                <a:cubicBezTo>
                  <a:pt x="1045" y="2075"/>
                  <a:pt x="1045" y="2075"/>
                  <a:pt x="1044" y="2075"/>
                </a:cubicBezTo>
                <a:cubicBezTo>
                  <a:pt x="1043" y="2076"/>
                  <a:pt x="1042" y="2076"/>
                  <a:pt x="1041" y="2076"/>
                </a:cubicBezTo>
                <a:cubicBezTo>
                  <a:pt x="1039" y="2076"/>
                  <a:pt x="1038" y="2076"/>
                  <a:pt x="1037" y="2077"/>
                </a:cubicBezTo>
                <a:cubicBezTo>
                  <a:pt x="1036" y="2077"/>
                  <a:pt x="1035" y="2077"/>
                  <a:pt x="1034" y="2077"/>
                </a:cubicBezTo>
                <a:cubicBezTo>
                  <a:pt x="1033" y="2077"/>
                  <a:pt x="1033" y="2077"/>
                  <a:pt x="1033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31" y="2077"/>
                  <a:pt x="1031" y="2077"/>
                  <a:pt x="1031" y="2077"/>
                </a:cubicBezTo>
                <a:cubicBezTo>
                  <a:pt x="1025" y="2077"/>
                  <a:pt x="1018" y="2077"/>
                  <a:pt x="1011" y="2077"/>
                </a:cubicBezTo>
                <a:cubicBezTo>
                  <a:pt x="981" y="2077"/>
                  <a:pt x="630" y="2078"/>
                  <a:pt x="605" y="2078"/>
                </a:cubicBezTo>
                <a:cubicBezTo>
                  <a:pt x="604" y="2078"/>
                  <a:pt x="602" y="2078"/>
                  <a:pt x="600" y="2078"/>
                </a:cubicBezTo>
                <a:cubicBezTo>
                  <a:pt x="598" y="2077"/>
                  <a:pt x="596" y="2077"/>
                  <a:pt x="594" y="2076"/>
                </a:cubicBezTo>
                <a:cubicBezTo>
                  <a:pt x="590" y="2075"/>
                  <a:pt x="588" y="2074"/>
                  <a:pt x="586" y="2072"/>
                </a:cubicBezTo>
                <a:cubicBezTo>
                  <a:pt x="584" y="2070"/>
                  <a:pt x="583" y="2068"/>
                  <a:pt x="582" y="2065"/>
                </a:cubicBezTo>
                <a:cubicBezTo>
                  <a:pt x="582" y="2063"/>
                  <a:pt x="582" y="2060"/>
                  <a:pt x="584" y="2057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4" y="2056"/>
                  <a:pt x="584" y="2056"/>
                  <a:pt x="584" y="2056"/>
                </a:cubicBezTo>
                <a:cubicBezTo>
                  <a:pt x="588" y="2048"/>
                  <a:pt x="592" y="2040"/>
                  <a:pt x="596" y="2031"/>
                </a:cubicBezTo>
                <a:cubicBezTo>
                  <a:pt x="597" y="2030"/>
                  <a:pt x="598" y="2029"/>
                  <a:pt x="598" y="2027"/>
                </a:cubicBezTo>
                <a:cubicBezTo>
                  <a:pt x="601" y="2021"/>
                  <a:pt x="601" y="2021"/>
                  <a:pt x="601" y="2021"/>
                </a:cubicBezTo>
                <a:cubicBezTo>
                  <a:pt x="603" y="2018"/>
                  <a:pt x="605" y="2016"/>
                  <a:pt x="607" y="2014"/>
                </a:cubicBezTo>
                <a:cubicBezTo>
                  <a:pt x="608" y="2013"/>
                  <a:pt x="609" y="2013"/>
                  <a:pt x="609" y="2012"/>
                </a:cubicBezTo>
                <a:cubicBezTo>
                  <a:pt x="610" y="2012"/>
                  <a:pt x="610" y="2012"/>
                  <a:pt x="610" y="2011"/>
                </a:cubicBezTo>
                <a:cubicBezTo>
                  <a:pt x="611" y="2011"/>
                  <a:pt x="612" y="2011"/>
                  <a:pt x="612" y="2010"/>
                </a:cubicBezTo>
                <a:cubicBezTo>
                  <a:pt x="612" y="2010"/>
                  <a:pt x="612" y="2010"/>
                  <a:pt x="613" y="2010"/>
                </a:cubicBezTo>
                <a:cubicBezTo>
                  <a:pt x="613" y="2010"/>
                  <a:pt x="613" y="2010"/>
                  <a:pt x="614" y="2009"/>
                </a:cubicBezTo>
                <a:cubicBezTo>
                  <a:pt x="615" y="2009"/>
                  <a:pt x="616" y="2008"/>
                  <a:pt x="617" y="2008"/>
                </a:cubicBezTo>
                <a:cubicBezTo>
                  <a:pt x="617" y="2008"/>
                  <a:pt x="618" y="2007"/>
                  <a:pt x="618" y="2007"/>
                </a:cubicBezTo>
                <a:cubicBezTo>
                  <a:pt x="619" y="2007"/>
                  <a:pt x="620" y="2007"/>
                  <a:pt x="621" y="2006"/>
                </a:cubicBezTo>
                <a:cubicBezTo>
                  <a:pt x="622" y="2006"/>
                  <a:pt x="623" y="2005"/>
                  <a:pt x="625" y="2005"/>
                </a:cubicBezTo>
                <a:cubicBezTo>
                  <a:pt x="625" y="2005"/>
                  <a:pt x="626" y="2004"/>
                  <a:pt x="627" y="2004"/>
                </a:cubicBezTo>
                <a:cubicBezTo>
                  <a:pt x="627" y="2004"/>
                  <a:pt x="628" y="2004"/>
                  <a:pt x="628" y="2004"/>
                </a:cubicBezTo>
                <a:cubicBezTo>
                  <a:pt x="632" y="2003"/>
                  <a:pt x="636" y="2002"/>
                  <a:pt x="640" y="2002"/>
                </a:cubicBezTo>
                <a:cubicBezTo>
                  <a:pt x="640" y="2002"/>
                  <a:pt x="1008" y="2001"/>
                  <a:pt x="1021" y="2001"/>
                </a:cubicBezTo>
                <a:cubicBezTo>
                  <a:pt x="1026" y="2001"/>
                  <a:pt x="1030" y="2001"/>
                  <a:pt x="1034" y="2001"/>
                </a:cubicBezTo>
                <a:cubicBezTo>
                  <a:pt x="1036" y="2001"/>
                  <a:pt x="1038" y="2002"/>
                  <a:pt x="1040" y="2002"/>
                </a:cubicBezTo>
                <a:cubicBezTo>
                  <a:pt x="1040" y="2002"/>
                  <a:pt x="1040" y="2002"/>
                  <a:pt x="1041" y="2002"/>
                </a:cubicBezTo>
                <a:cubicBezTo>
                  <a:pt x="1042" y="2002"/>
                  <a:pt x="1044" y="2002"/>
                  <a:pt x="1045" y="2003"/>
                </a:cubicBezTo>
                <a:cubicBezTo>
                  <a:pt x="1045" y="2003"/>
                  <a:pt x="1046" y="2003"/>
                  <a:pt x="1046" y="2003"/>
                </a:cubicBezTo>
                <a:cubicBezTo>
                  <a:pt x="1046" y="2003"/>
                  <a:pt x="1046" y="2003"/>
                  <a:pt x="1046" y="2003"/>
                </a:cubicBezTo>
                <a:cubicBezTo>
                  <a:pt x="1048" y="2003"/>
                  <a:pt x="1049" y="2004"/>
                  <a:pt x="1050" y="2004"/>
                </a:cubicBezTo>
                <a:cubicBezTo>
                  <a:pt x="1050" y="2004"/>
                  <a:pt x="1051" y="2005"/>
                  <a:pt x="1051" y="2005"/>
                </a:cubicBezTo>
                <a:cubicBezTo>
                  <a:pt x="1052" y="2005"/>
                  <a:pt x="1053" y="2006"/>
                  <a:pt x="1054" y="2006"/>
                </a:cubicBezTo>
                <a:cubicBezTo>
                  <a:pt x="1055" y="2006"/>
                  <a:pt x="1055" y="2007"/>
                  <a:pt x="1055" y="2007"/>
                </a:cubicBezTo>
                <a:cubicBezTo>
                  <a:pt x="1055" y="2007"/>
                  <a:pt x="1055" y="2007"/>
                  <a:pt x="1056" y="2007"/>
                </a:cubicBezTo>
                <a:cubicBezTo>
                  <a:pt x="1056" y="2008"/>
                  <a:pt x="1057" y="2008"/>
                  <a:pt x="1058" y="2009"/>
                </a:cubicBezTo>
                <a:cubicBezTo>
                  <a:pt x="1059" y="2010"/>
                  <a:pt x="1061" y="2011"/>
                  <a:pt x="1061" y="2013"/>
                </a:cubicBezTo>
                <a:cubicBezTo>
                  <a:pt x="1063" y="2015"/>
                  <a:pt x="1064" y="2017"/>
                  <a:pt x="1064" y="2020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22"/>
                  <a:pt x="1064" y="2022"/>
                  <a:pt x="1064" y="2022"/>
                </a:cubicBezTo>
                <a:cubicBezTo>
                  <a:pt x="1064" y="2031"/>
                  <a:pt x="1064" y="2040"/>
                  <a:pt x="1064" y="2049"/>
                </a:cubicBezTo>
                <a:cubicBezTo>
                  <a:pt x="1064" y="2051"/>
                  <a:pt x="1064" y="2054"/>
                  <a:pt x="1064" y="2056"/>
                </a:cubicBezTo>
                <a:close/>
                <a:moveTo>
                  <a:pt x="1114" y="1878"/>
                </a:moveTo>
                <a:cubicBezTo>
                  <a:pt x="1114" y="1878"/>
                  <a:pt x="1114" y="1877"/>
                  <a:pt x="1113" y="1877"/>
                </a:cubicBezTo>
                <a:cubicBezTo>
                  <a:pt x="1113" y="1877"/>
                  <a:pt x="1113" y="1877"/>
                  <a:pt x="1113" y="1877"/>
                </a:cubicBezTo>
                <a:cubicBezTo>
                  <a:pt x="1112" y="1875"/>
                  <a:pt x="1111" y="1873"/>
                  <a:pt x="1111" y="1871"/>
                </a:cubicBezTo>
                <a:cubicBezTo>
                  <a:pt x="1111" y="1870"/>
                  <a:pt x="1111" y="1870"/>
                  <a:pt x="1111" y="1870"/>
                </a:cubicBezTo>
                <a:cubicBezTo>
                  <a:pt x="1110" y="1868"/>
                  <a:pt x="1110" y="1867"/>
                  <a:pt x="1110" y="1866"/>
                </a:cubicBezTo>
                <a:cubicBezTo>
                  <a:pt x="1110" y="1866"/>
                  <a:pt x="1110" y="1866"/>
                  <a:pt x="1110" y="1866"/>
                </a:cubicBezTo>
                <a:cubicBezTo>
                  <a:pt x="1110" y="1861"/>
                  <a:pt x="1109" y="1855"/>
                  <a:pt x="1109" y="1849"/>
                </a:cubicBezTo>
                <a:cubicBezTo>
                  <a:pt x="1109" y="1848"/>
                  <a:pt x="1109" y="1848"/>
                  <a:pt x="1109" y="1848"/>
                </a:cubicBezTo>
                <a:cubicBezTo>
                  <a:pt x="1109" y="1846"/>
                  <a:pt x="1109" y="1844"/>
                  <a:pt x="1110" y="1843"/>
                </a:cubicBezTo>
                <a:cubicBezTo>
                  <a:pt x="1112" y="1841"/>
                  <a:pt x="1113" y="1840"/>
                  <a:pt x="1115" y="1839"/>
                </a:cubicBezTo>
                <a:cubicBezTo>
                  <a:pt x="1118" y="1838"/>
                  <a:pt x="1120" y="1837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3" y="1836"/>
                  <a:pt x="1123" y="1836"/>
                  <a:pt x="1123" y="1836"/>
                </a:cubicBezTo>
                <a:cubicBezTo>
                  <a:pt x="1124" y="1836"/>
                  <a:pt x="1125" y="1836"/>
                  <a:pt x="1126" y="1836"/>
                </a:cubicBezTo>
                <a:cubicBezTo>
                  <a:pt x="1127" y="1836"/>
                  <a:pt x="1127" y="1836"/>
                  <a:pt x="1128" y="1836"/>
                </a:cubicBezTo>
                <a:cubicBezTo>
                  <a:pt x="1133" y="1835"/>
                  <a:pt x="1138" y="1835"/>
                  <a:pt x="1143" y="1835"/>
                </a:cubicBezTo>
                <a:cubicBezTo>
                  <a:pt x="1176" y="1835"/>
                  <a:pt x="1176" y="1835"/>
                  <a:pt x="1176" y="1835"/>
                </a:cubicBezTo>
                <a:cubicBezTo>
                  <a:pt x="1178" y="1835"/>
                  <a:pt x="1180" y="1835"/>
                  <a:pt x="1182" y="1836"/>
                </a:cubicBezTo>
                <a:cubicBezTo>
                  <a:pt x="1191" y="1837"/>
                  <a:pt x="1201" y="1839"/>
                  <a:pt x="1203" y="1848"/>
                </a:cubicBezTo>
                <a:cubicBezTo>
                  <a:pt x="1205" y="1855"/>
                  <a:pt x="1206" y="1863"/>
                  <a:pt x="1207" y="1870"/>
                </a:cubicBezTo>
                <a:cubicBezTo>
                  <a:pt x="1207" y="1871"/>
                  <a:pt x="1207" y="1871"/>
                  <a:pt x="1207" y="1871"/>
                </a:cubicBezTo>
                <a:cubicBezTo>
                  <a:pt x="1208" y="1873"/>
                  <a:pt x="1207" y="1874"/>
                  <a:pt x="1207" y="1876"/>
                </a:cubicBezTo>
                <a:cubicBezTo>
                  <a:pt x="1207" y="1876"/>
                  <a:pt x="1207" y="1876"/>
                  <a:pt x="1206" y="1876"/>
                </a:cubicBezTo>
                <a:cubicBezTo>
                  <a:pt x="1206" y="1876"/>
                  <a:pt x="1206" y="1876"/>
                  <a:pt x="1206" y="1876"/>
                </a:cubicBezTo>
                <a:cubicBezTo>
                  <a:pt x="1206" y="1877"/>
                  <a:pt x="1206" y="1877"/>
                  <a:pt x="1206" y="1877"/>
                </a:cubicBezTo>
                <a:cubicBezTo>
                  <a:pt x="1204" y="1880"/>
                  <a:pt x="1200" y="1882"/>
                  <a:pt x="1195" y="1883"/>
                </a:cubicBezTo>
                <a:cubicBezTo>
                  <a:pt x="1195" y="1883"/>
                  <a:pt x="1195" y="1884"/>
                  <a:pt x="1194" y="1884"/>
                </a:cubicBezTo>
                <a:cubicBezTo>
                  <a:pt x="1194" y="1884"/>
                  <a:pt x="1193" y="1884"/>
                  <a:pt x="1193" y="1884"/>
                </a:cubicBezTo>
                <a:cubicBezTo>
                  <a:pt x="1192" y="1884"/>
                  <a:pt x="1192" y="1884"/>
                  <a:pt x="1192" y="1884"/>
                </a:cubicBezTo>
                <a:cubicBezTo>
                  <a:pt x="1191" y="1884"/>
                  <a:pt x="1190" y="1884"/>
                  <a:pt x="1189" y="1885"/>
                </a:cubicBezTo>
                <a:cubicBezTo>
                  <a:pt x="1178" y="1886"/>
                  <a:pt x="1164" y="1885"/>
                  <a:pt x="1158" y="1885"/>
                </a:cubicBezTo>
                <a:cubicBezTo>
                  <a:pt x="1137" y="1885"/>
                  <a:pt x="1137" y="1885"/>
                  <a:pt x="1137" y="1885"/>
                </a:cubicBezTo>
                <a:cubicBezTo>
                  <a:pt x="1135" y="1885"/>
                  <a:pt x="1134" y="1885"/>
                  <a:pt x="1132" y="1885"/>
                </a:cubicBezTo>
                <a:cubicBezTo>
                  <a:pt x="1131" y="1884"/>
                  <a:pt x="1130" y="1884"/>
                  <a:pt x="1128" y="1884"/>
                </a:cubicBezTo>
                <a:cubicBezTo>
                  <a:pt x="1128" y="1884"/>
                  <a:pt x="1128" y="1884"/>
                  <a:pt x="1127" y="1884"/>
                </a:cubicBezTo>
                <a:cubicBezTo>
                  <a:pt x="1127" y="1884"/>
                  <a:pt x="1127" y="1884"/>
                  <a:pt x="1127" y="1884"/>
                </a:cubicBezTo>
                <a:cubicBezTo>
                  <a:pt x="1126" y="1883"/>
                  <a:pt x="1125" y="1883"/>
                  <a:pt x="1123" y="1883"/>
                </a:cubicBezTo>
                <a:cubicBezTo>
                  <a:pt x="1123" y="1883"/>
                  <a:pt x="1122" y="1882"/>
                  <a:pt x="1122" y="1882"/>
                </a:cubicBezTo>
                <a:cubicBezTo>
                  <a:pt x="1121" y="1882"/>
                  <a:pt x="1120" y="1881"/>
                  <a:pt x="1119" y="1881"/>
                </a:cubicBezTo>
                <a:cubicBezTo>
                  <a:pt x="1117" y="1880"/>
                  <a:pt x="1116" y="1879"/>
                  <a:pt x="1115" y="1878"/>
                </a:cubicBezTo>
                <a:cubicBezTo>
                  <a:pt x="1115" y="1878"/>
                  <a:pt x="1114" y="1878"/>
                  <a:pt x="1114" y="1878"/>
                </a:cubicBezTo>
                <a:close/>
                <a:moveTo>
                  <a:pt x="1120" y="1961"/>
                </a:moveTo>
                <a:cubicBezTo>
                  <a:pt x="1118" y="1959"/>
                  <a:pt x="1117" y="1957"/>
                  <a:pt x="1117" y="1955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7" y="1952"/>
                  <a:pt x="1117" y="1952"/>
                  <a:pt x="1117" y="1952"/>
                </a:cubicBezTo>
                <a:cubicBezTo>
                  <a:pt x="1116" y="1943"/>
                  <a:pt x="1116" y="1935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6"/>
                  <a:pt x="1115" y="1926"/>
                  <a:pt x="1115" y="1926"/>
                </a:cubicBezTo>
                <a:cubicBezTo>
                  <a:pt x="1115" y="1925"/>
                  <a:pt x="1115" y="1925"/>
                  <a:pt x="1115" y="1924"/>
                </a:cubicBezTo>
                <a:cubicBezTo>
                  <a:pt x="1117" y="1906"/>
                  <a:pt x="1155" y="1911"/>
                  <a:pt x="1167" y="1911"/>
                </a:cubicBezTo>
                <a:cubicBezTo>
                  <a:pt x="1181" y="1911"/>
                  <a:pt x="1208" y="1907"/>
                  <a:pt x="1216" y="1921"/>
                </a:cubicBezTo>
                <a:cubicBezTo>
                  <a:pt x="1217" y="1923"/>
                  <a:pt x="1218" y="1924"/>
                  <a:pt x="1218" y="1925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27"/>
                  <a:pt x="1219" y="1927"/>
                  <a:pt x="1219" y="1927"/>
                </a:cubicBezTo>
                <a:cubicBezTo>
                  <a:pt x="1219" y="1931"/>
                  <a:pt x="1220" y="1936"/>
                  <a:pt x="1221" y="1940"/>
                </a:cubicBezTo>
                <a:cubicBezTo>
                  <a:pt x="1224" y="1955"/>
                  <a:pt x="1224" y="1955"/>
                  <a:pt x="1224" y="1955"/>
                </a:cubicBezTo>
                <a:cubicBezTo>
                  <a:pt x="1225" y="1957"/>
                  <a:pt x="1224" y="1959"/>
                  <a:pt x="1223" y="1961"/>
                </a:cubicBezTo>
                <a:cubicBezTo>
                  <a:pt x="1223" y="1962"/>
                  <a:pt x="1222" y="1963"/>
                  <a:pt x="1220" y="1964"/>
                </a:cubicBezTo>
                <a:cubicBezTo>
                  <a:pt x="1220" y="1965"/>
                  <a:pt x="1219" y="1965"/>
                  <a:pt x="1219" y="1966"/>
                </a:cubicBezTo>
                <a:cubicBezTo>
                  <a:pt x="1219" y="1966"/>
                  <a:pt x="1218" y="1966"/>
                  <a:pt x="1218" y="1966"/>
                </a:cubicBezTo>
                <a:cubicBezTo>
                  <a:pt x="1218" y="1966"/>
                  <a:pt x="1218" y="1966"/>
                  <a:pt x="1218" y="1967"/>
                </a:cubicBezTo>
                <a:cubicBezTo>
                  <a:pt x="1217" y="1967"/>
                  <a:pt x="1216" y="1967"/>
                  <a:pt x="1215" y="1968"/>
                </a:cubicBezTo>
                <a:cubicBezTo>
                  <a:pt x="1215" y="1968"/>
                  <a:pt x="1214" y="1968"/>
                  <a:pt x="1213" y="1969"/>
                </a:cubicBezTo>
                <a:cubicBezTo>
                  <a:pt x="1213" y="1969"/>
                  <a:pt x="1212" y="1969"/>
                  <a:pt x="1212" y="1969"/>
                </a:cubicBezTo>
                <a:cubicBezTo>
                  <a:pt x="1211" y="1969"/>
                  <a:pt x="1211" y="1970"/>
                  <a:pt x="1210" y="1970"/>
                </a:cubicBezTo>
                <a:cubicBezTo>
                  <a:pt x="1209" y="1970"/>
                  <a:pt x="1209" y="1970"/>
                  <a:pt x="1208" y="1970"/>
                </a:cubicBezTo>
                <a:cubicBezTo>
                  <a:pt x="1208" y="1970"/>
                  <a:pt x="1207" y="1970"/>
                  <a:pt x="1207" y="1970"/>
                </a:cubicBezTo>
                <a:cubicBezTo>
                  <a:pt x="1206" y="1971"/>
                  <a:pt x="1205" y="1971"/>
                  <a:pt x="1204" y="1971"/>
                </a:cubicBezTo>
                <a:cubicBezTo>
                  <a:pt x="1202" y="1971"/>
                  <a:pt x="1201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99" y="1971"/>
                  <a:pt x="1199" y="1971"/>
                  <a:pt x="1199" y="1971"/>
                </a:cubicBezTo>
                <a:cubicBezTo>
                  <a:pt x="1181" y="1971"/>
                  <a:pt x="1164" y="1971"/>
                  <a:pt x="1147" y="1971"/>
                </a:cubicBezTo>
                <a:cubicBezTo>
                  <a:pt x="1145" y="1971"/>
                  <a:pt x="1143" y="1971"/>
                  <a:pt x="1141" y="1971"/>
                </a:cubicBezTo>
                <a:cubicBezTo>
                  <a:pt x="1141" y="1971"/>
                  <a:pt x="1140" y="1971"/>
                  <a:pt x="1140" y="1971"/>
                </a:cubicBezTo>
                <a:cubicBezTo>
                  <a:pt x="1139" y="1971"/>
                  <a:pt x="1137" y="1970"/>
                  <a:pt x="1136" y="1970"/>
                </a:cubicBezTo>
                <a:cubicBezTo>
                  <a:pt x="1136" y="1970"/>
                  <a:pt x="1136" y="1970"/>
                  <a:pt x="1136" y="1970"/>
                </a:cubicBezTo>
                <a:cubicBezTo>
                  <a:pt x="1135" y="1970"/>
                  <a:pt x="1135" y="1970"/>
                  <a:pt x="1135" y="1970"/>
                </a:cubicBezTo>
                <a:cubicBezTo>
                  <a:pt x="1134" y="1969"/>
                  <a:pt x="1132" y="1969"/>
                  <a:pt x="1131" y="1969"/>
                </a:cubicBezTo>
                <a:cubicBezTo>
                  <a:pt x="1130" y="1968"/>
                  <a:pt x="1130" y="1968"/>
                  <a:pt x="1129" y="1968"/>
                </a:cubicBezTo>
                <a:cubicBezTo>
                  <a:pt x="1128" y="1967"/>
                  <a:pt x="1128" y="1967"/>
                  <a:pt x="1127" y="1967"/>
                </a:cubicBezTo>
                <a:cubicBezTo>
                  <a:pt x="1127" y="1967"/>
                  <a:pt x="1126" y="1967"/>
                  <a:pt x="1126" y="1966"/>
                </a:cubicBezTo>
                <a:cubicBezTo>
                  <a:pt x="1124" y="1965"/>
                  <a:pt x="1121" y="1963"/>
                  <a:pt x="1120" y="1961"/>
                </a:cubicBezTo>
                <a:close/>
                <a:moveTo>
                  <a:pt x="1244" y="2063"/>
                </a:moveTo>
                <a:cubicBezTo>
                  <a:pt x="1243" y="2066"/>
                  <a:pt x="1241" y="2068"/>
                  <a:pt x="1238" y="2070"/>
                </a:cubicBezTo>
                <a:cubicBezTo>
                  <a:pt x="1236" y="2072"/>
                  <a:pt x="1233" y="2074"/>
                  <a:pt x="1229" y="2075"/>
                </a:cubicBezTo>
                <a:cubicBezTo>
                  <a:pt x="1225" y="2076"/>
                  <a:pt x="1221" y="2076"/>
                  <a:pt x="1217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205" y="2076"/>
                  <a:pt x="1205" y="2076"/>
                  <a:pt x="1205" y="2076"/>
                </a:cubicBezTo>
                <a:cubicBezTo>
                  <a:pt x="1189" y="2076"/>
                  <a:pt x="1174" y="2076"/>
                  <a:pt x="1158" y="2077"/>
                </a:cubicBezTo>
                <a:cubicBezTo>
                  <a:pt x="1156" y="2077"/>
                  <a:pt x="1154" y="2076"/>
                  <a:pt x="1152" y="2076"/>
                </a:cubicBezTo>
                <a:cubicBezTo>
                  <a:pt x="1152" y="2076"/>
                  <a:pt x="1151" y="2076"/>
                  <a:pt x="1151" y="2076"/>
                </a:cubicBezTo>
                <a:cubicBezTo>
                  <a:pt x="1149" y="2076"/>
                  <a:pt x="1148" y="2075"/>
                  <a:pt x="1146" y="2075"/>
                </a:cubicBezTo>
                <a:cubicBezTo>
                  <a:pt x="1146" y="2075"/>
                  <a:pt x="1146" y="2075"/>
                  <a:pt x="1146" y="2075"/>
                </a:cubicBezTo>
                <a:cubicBezTo>
                  <a:pt x="1145" y="2075"/>
                  <a:pt x="1145" y="2075"/>
                  <a:pt x="1145" y="2075"/>
                </a:cubicBezTo>
                <a:cubicBezTo>
                  <a:pt x="1138" y="2073"/>
                  <a:pt x="1132" y="2069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8" y="2064"/>
                  <a:pt x="1128" y="2064"/>
                  <a:pt x="1128" y="2064"/>
                </a:cubicBezTo>
                <a:cubicBezTo>
                  <a:pt x="1127" y="2063"/>
                  <a:pt x="1126" y="2062"/>
                  <a:pt x="1126" y="2060"/>
                </a:cubicBezTo>
                <a:cubicBezTo>
                  <a:pt x="1126" y="2060"/>
                  <a:pt x="1126" y="2059"/>
                  <a:pt x="1125" y="2059"/>
                </a:cubicBezTo>
                <a:cubicBezTo>
                  <a:pt x="1125" y="2058"/>
                  <a:pt x="1125" y="2057"/>
                  <a:pt x="1125" y="2057"/>
                </a:cubicBezTo>
                <a:cubicBezTo>
                  <a:pt x="1125" y="2056"/>
                  <a:pt x="1125" y="2056"/>
                  <a:pt x="1125" y="2056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5" y="2055"/>
                  <a:pt x="1125" y="2055"/>
                  <a:pt x="1125" y="2055"/>
                </a:cubicBezTo>
                <a:cubicBezTo>
                  <a:pt x="1124" y="2046"/>
                  <a:pt x="1123" y="2037"/>
                  <a:pt x="1123" y="2029"/>
                </a:cubicBezTo>
                <a:cubicBezTo>
                  <a:pt x="1123" y="2027"/>
                  <a:pt x="1122" y="2026"/>
                  <a:pt x="1122" y="2024"/>
                </a:cubicBezTo>
                <a:cubicBezTo>
                  <a:pt x="1122" y="2020"/>
                  <a:pt x="1122" y="2020"/>
                  <a:pt x="1122" y="2020"/>
                </a:cubicBezTo>
                <a:cubicBezTo>
                  <a:pt x="1122" y="2019"/>
                  <a:pt x="1122" y="2019"/>
                  <a:pt x="1122" y="2019"/>
                </a:cubicBezTo>
                <a:cubicBezTo>
                  <a:pt x="1122" y="2018"/>
                  <a:pt x="1122" y="2017"/>
                  <a:pt x="1122" y="2016"/>
                </a:cubicBezTo>
                <a:cubicBezTo>
                  <a:pt x="1122" y="2016"/>
                  <a:pt x="1123" y="2016"/>
                  <a:pt x="1123" y="2015"/>
                </a:cubicBezTo>
                <a:cubicBezTo>
                  <a:pt x="1123" y="2014"/>
                  <a:pt x="1123" y="2014"/>
                  <a:pt x="1123" y="2013"/>
                </a:cubicBezTo>
                <a:cubicBezTo>
                  <a:pt x="1124" y="2013"/>
                  <a:pt x="1124" y="2013"/>
                  <a:pt x="1124" y="2012"/>
                </a:cubicBezTo>
                <a:cubicBezTo>
                  <a:pt x="1124" y="2012"/>
                  <a:pt x="1124" y="2012"/>
                  <a:pt x="1124" y="2012"/>
                </a:cubicBezTo>
                <a:cubicBezTo>
                  <a:pt x="1125" y="2011"/>
                  <a:pt x="1125" y="2010"/>
                  <a:pt x="1126" y="2010"/>
                </a:cubicBezTo>
                <a:cubicBezTo>
                  <a:pt x="1126" y="2009"/>
                  <a:pt x="1127" y="2009"/>
                  <a:pt x="1127" y="2009"/>
                </a:cubicBezTo>
                <a:cubicBezTo>
                  <a:pt x="1128" y="2008"/>
                  <a:pt x="1128" y="2008"/>
                  <a:pt x="1129" y="2007"/>
                </a:cubicBezTo>
                <a:cubicBezTo>
                  <a:pt x="1129" y="2007"/>
                  <a:pt x="1129" y="2007"/>
                  <a:pt x="1130" y="2006"/>
                </a:cubicBezTo>
                <a:cubicBezTo>
                  <a:pt x="1130" y="2006"/>
                  <a:pt x="1130" y="2006"/>
                  <a:pt x="1130" y="2006"/>
                </a:cubicBezTo>
                <a:cubicBezTo>
                  <a:pt x="1131" y="2006"/>
                  <a:pt x="1132" y="2005"/>
                  <a:pt x="1133" y="2004"/>
                </a:cubicBezTo>
                <a:cubicBezTo>
                  <a:pt x="1134" y="2004"/>
                  <a:pt x="1134" y="2004"/>
                  <a:pt x="1134" y="2004"/>
                </a:cubicBezTo>
                <a:cubicBezTo>
                  <a:pt x="1134" y="2004"/>
                  <a:pt x="1135" y="2004"/>
                  <a:pt x="1135" y="2004"/>
                </a:cubicBezTo>
                <a:cubicBezTo>
                  <a:pt x="1135" y="2004"/>
                  <a:pt x="1135" y="2004"/>
                  <a:pt x="1136" y="2004"/>
                </a:cubicBezTo>
                <a:cubicBezTo>
                  <a:pt x="1137" y="2003"/>
                  <a:pt x="1138" y="2003"/>
                  <a:pt x="1139" y="2003"/>
                </a:cubicBezTo>
                <a:cubicBezTo>
                  <a:pt x="1139" y="2002"/>
                  <a:pt x="1140" y="2002"/>
                  <a:pt x="1140" y="2002"/>
                </a:cubicBezTo>
                <a:cubicBezTo>
                  <a:pt x="1141" y="2002"/>
                  <a:pt x="1141" y="2002"/>
                  <a:pt x="1142" y="2002"/>
                </a:cubicBezTo>
                <a:cubicBezTo>
                  <a:pt x="1143" y="2002"/>
                  <a:pt x="1145" y="2001"/>
                  <a:pt x="1147" y="2001"/>
                </a:cubicBezTo>
                <a:cubicBezTo>
                  <a:pt x="1147" y="2001"/>
                  <a:pt x="1148" y="2001"/>
                  <a:pt x="1148" y="2001"/>
                </a:cubicBezTo>
                <a:cubicBezTo>
                  <a:pt x="1149" y="2001"/>
                  <a:pt x="1149" y="2001"/>
                  <a:pt x="1150" y="2001"/>
                </a:cubicBezTo>
                <a:cubicBezTo>
                  <a:pt x="1153" y="2001"/>
                  <a:pt x="1153" y="2001"/>
                  <a:pt x="1153" y="2001"/>
                </a:cubicBezTo>
                <a:cubicBezTo>
                  <a:pt x="1155" y="2001"/>
                  <a:pt x="1158" y="2001"/>
                  <a:pt x="1160" y="2001"/>
                </a:cubicBezTo>
                <a:cubicBezTo>
                  <a:pt x="1163" y="2001"/>
                  <a:pt x="1165" y="2001"/>
                  <a:pt x="1168" y="2001"/>
                </a:cubicBezTo>
                <a:cubicBezTo>
                  <a:pt x="1191" y="2001"/>
                  <a:pt x="1191" y="2001"/>
                  <a:pt x="1191" y="2001"/>
                </a:cubicBezTo>
                <a:cubicBezTo>
                  <a:pt x="1197" y="2001"/>
                  <a:pt x="1203" y="2001"/>
                  <a:pt x="1209" y="2001"/>
                </a:cubicBezTo>
                <a:cubicBezTo>
                  <a:pt x="1210" y="2001"/>
                  <a:pt x="1211" y="2001"/>
                  <a:pt x="1212" y="2002"/>
                </a:cubicBezTo>
                <a:cubicBezTo>
                  <a:pt x="1212" y="2002"/>
                  <a:pt x="1213" y="2002"/>
                  <a:pt x="1214" y="2002"/>
                </a:cubicBezTo>
                <a:cubicBezTo>
                  <a:pt x="1214" y="2002"/>
                  <a:pt x="1214" y="2002"/>
                  <a:pt x="1215" y="2002"/>
                </a:cubicBezTo>
                <a:cubicBezTo>
                  <a:pt x="1215" y="2002"/>
                  <a:pt x="1216" y="2002"/>
                  <a:pt x="1216" y="2002"/>
                </a:cubicBezTo>
                <a:cubicBezTo>
                  <a:pt x="1216" y="2002"/>
                  <a:pt x="1216" y="2003"/>
                  <a:pt x="1217" y="2003"/>
                </a:cubicBezTo>
                <a:cubicBezTo>
                  <a:pt x="1218" y="2003"/>
                  <a:pt x="1219" y="2003"/>
                  <a:pt x="1220" y="2004"/>
                </a:cubicBezTo>
                <a:cubicBezTo>
                  <a:pt x="1221" y="2004"/>
                  <a:pt x="1221" y="2004"/>
                  <a:pt x="1222" y="2004"/>
                </a:cubicBezTo>
                <a:cubicBezTo>
                  <a:pt x="1222" y="2005"/>
                  <a:pt x="1223" y="2005"/>
                  <a:pt x="1223" y="2005"/>
                </a:cubicBezTo>
                <a:cubicBezTo>
                  <a:pt x="1224" y="2005"/>
                  <a:pt x="1225" y="2006"/>
                  <a:pt x="1226" y="2006"/>
                </a:cubicBezTo>
                <a:cubicBezTo>
                  <a:pt x="1229" y="2008"/>
                  <a:pt x="1231" y="2010"/>
                  <a:pt x="1233" y="2012"/>
                </a:cubicBezTo>
                <a:cubicBezTo>
                  <a:pt x="1235" y="2014"/>
                  <a:pt x="1237" y="2017"/>
                  <a:pt x="1237" y="2019"/>
                </a:cubicBezTo>
                <a:cubicBezTo>
                  <a:pt x="1240" y="2034"/>
                  <a:pt x="1240" y="2034"/>
                  <a:pt x="1240" y="2034"/>
                </a:cubicBezTo>
                <a:cubicBezTo>
                  <a:pt x="1241" y="2040"/>
                  <a:pt x="1243" y="2046"/>
                  <a:pt x="1244" y="2052"/>
                </a:cubicBezTo>
                <a:cubicBezTo>
                  <a:pt x="1244" y="2052"/>
                  <a:pt x="1244" y="2052"/>
                  <a:pt x="1244" y="2052"/>
                </a:cubicBezTo>
                <a:cubicBezTo>
                  <a:pt x="1244" y="2055"/>
                  <a:pt x="1244" y="2055"/>
                  <a:pt x="1244" y="2055"/>
                </a:cubicBezTo>
                <a:cubicBezTo>
                  <a:pt x="1245" y="2058"/>
                  <a:pt x="1245" y="2061"/>
                  <a:pt x="1244" y="2063"/>
                </a:cubicBezTo>
                <a:close/>
                <a:moveTo>
                  <a:pt x="1349" y="1880"/>
                </a:moveTo>
                <a:cubicBezTo>
                  <a:pt x="1346" y="1879"/>
                  <a:pt x="1344" y="1878"/>
                  <a:pt x="1342" y="1876"/>
                </a:cubicBezTo>
                <a:cubicBezTo>
                  <a:pt x="1340" y="1875"/>
                  <a:pt x="1338" y="1873"/>
                  <a:pt x="1338" y="1871"/>
                </a:cubicBezTo>
                <a:cubicBezTo>
                  <a:pt x="1337" y="1868"/>
                  <a:pt x="1337" y="1868"/>
                  <a:pt x="1337" y="1868"/>
                </a:cubicBezTo>
                <a:cubicBezTo>
                  <a:pt x="1335" y="1863"/>
                  <a:pt x="1333" y="1859"/>
                  <a:pt x="1332" y="1854"/>
                </a:cubicBezTo>
                <a:cubicBezTo>
                  <a:pt x="1331" y="1852"/>
                  <a:pt x="1329" y="1848"/>
                  <a:pt x="1329" y="1845"/>
                </a:cubicBezTo>
                <a:cubicBezTo>
                  <a:pt x="1329" y="1845"/>
                  <a:pt x="1329" y="1845"/>
                  <a:pt x="1329" y="1844"/>
                </a:cubicBezTo>
                <a:cubicBezTo>
                  <a:pt x="1329" y="1844"/>
                  <a:pt x="1329" y="1844"/>
                  <a:pt x="1329" y="1844"/>
                </a:cubicBezTo>
                <a:cubicBezTo>
                  <a:pt x="1329" y="1844"/>
                  <a:pt x="1329" y="1843"/>
                  <a:pt x="1329" y="1843"/>
                </a:cubicBezTo>
                <a:cubicBezTo>
                  <a:pt x="1329" y="1843"/>
                  <a:pt x="1329" y="1843"/>
                  <a:pt x="1329" y="1842"/>
                </a:cubicBezTo>
                <a:cubicBezTo>
                  <a:pt x="1329" y="1842"/>
                  <a:pt x="1329" y="1842"/>
                  <a:pt x="1329" y="1842"/>
                </a:cubicBezTo>
                <a:cubicBezTo>
                  <a:pt x="1333" y="1834"/>
                  <a:pt x="1348" y="1835"/>
                  <a:pt x="1355" y="1835"/>
                </a:cubicBezTo>
                <a:cubicBezTo>
                  <a:pt x="1392" y="1835"/>
                  <a:pt x="1392" y="1835"/>
                  <a:pt x="1392" y="1835"/>
                </a:cubicBezTo>
                <a:cubicBezTo>
                  <a:pt x="1396" y="1835"/>
                  <a:pt x="1399" y="1835"/>
                  <a:pt x="1402" y="1836"/>
                </a:cubicBezTo>
                <a:cubicBezTo>
                  <a:pt x="1403" y="1836"/>
                  <a:pt x="1404" y="1836"/>
                  <a:pt x="1405" y="1836"/>
                </a:cubicBezTo>
                <a:cubicBezTo>
                  <a:pt x="1405" y="1836"/>
                  <a:pt x="1405" y="1837"/>
                  <a:pt x="1406" y="1837"/>
                </a:cubicBezTo>
                <a:cubicBezTo>
                  <a:pt x="1406" y="1837"/>
                  <a:pt x="1407" y="1837"/>
                  <a:pt x="1408" y="1837"/>
                </a:cubicBezTo>
                <a:cubicBezTo>
                  <a:pt x="1409" y="1837"/>
                  <a:pt x="1410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1" y="1838"/>
                  <a:pt x="1411" y="1838"/>
                  <a:pt x="1411" y="1838"/>
                </a:cubicBezTo>
                <a:cubicBezTo>
                  <a:pt x="1412" y="1839"/>
                  <a:pt x="1413" y="1839"/>
                  <a:pt x="1414" y="1840"/>
                </a:cubicBezTo>
                <a:cubicBezTo>
                  <a:pt x="1415" y="1840"/>
                  <a:pt x="1415" y="1840"/>
                  <a:pt x="1416" y="1841"/>
                </a:cubicBezTo>
                <a:cubicBezTo>
                  <a:pt x="1416" y="1841"/>
                  <a:pt x="1416" y="1841"/>
                  <a:pt x="1417" y="1841"/>
                </a:cubicBezTo>
                <a:cubicBezTo>
                  <a:pt x="1417" y="1841"/>
                  <a:pt x="1417" y="1841"/>
                  <a:pt x="1417" y="1842"/>
                </a:cubicBezTo>
                <a:cubicBezTo>
                  <a:pt x="1418" y="1842"/>
                  <a:pt x="1418" y="1842"/>
                  <a:pt x="1418" y="1842"/>
                </a:cubicBezTo>
                <a:cubicBezTo>
                  <a:pt x="1420" y="1844"/>
                  <a:pt x="1422" y="1845"/>
                  <a:pt x="1423" y="1847"/>
                </a:cubicBezTo>
                <a:cubicBezTo>
                  <a:pt x="1423" y="1847"/>
                  <a:pt x="1423" y="1847"/>
                  <a:pt x="1423" y="1847"/>
                </a:cubicBezTo>
                <a:cubicBezTo>
                  <a:pt x="1426" y="1852"/>
                  <a:pt x="1428" y="1859"/>
                  <a:pt x="1431" y="1864"/>
                </a:cubicBezTo>
                <a:cubicBezTo>
                  <a:pt x="1431" y="1864"/>
                  <a:pt x="1431" y="1864"/>
                  <a:pt x="1431" y="1864"/>
                </a:cubicBezTo>
                <a:cubicBezTo>
                  <a:pt x="1432" y="1867"/>
                  <a:pt x="1434" y="1870"/>
                  <a:pt x="1435" y="1873"/>
                </a:cubicBezTo>
                <a:cubicBezTo>
                  <a:pt x="1435" y="1873"/>
                  <a:pt x="1435" y="1873"/>
                  <a:pt x="1435" y="1873"/>
                </a:cubicBezTo>
                <a:cubicBezTo>
                  <a:pt x="1435" y="1873"/>
                  <a:pt x="1435" y="1873"/>
                  <a:pt x="1435" y="1874"/>
                </a:cubicBezTo>
                <a:cubicBezTo>
                  <a:pt x="1436" y="1879"/>
                  <a:pt x="1431" y="1882"/>
                  <a:pt x="1425" y="1883"/>
                </a:cubicBezTo>
                <a:cubicBezTo>
                  <a:pt x="1425" y="1883"/>
                  <a:pt x="1425" y="1883"/>
                  <a:pt x="1425" y="1883"/>
                </a:cubicBezTo>
                <a:cubicBezTo>
                  <a:pt x="1425" y="1883"/>
                  <a:pt x="1424" y="1883"/>
                  <a:pt x="1424" y="1883"/>
                </a:cubicBezTo>
                <a:cubicBezTo>
                  <a:pt x="1423" y="1884"/>
                  <a:pt x="1422" y="1884"/>
                  <a:pt x="1421" y="1884"/>
                </a:cubicBezTo>
                <a:cubicBezTo>
                  <a:pt x="1421" y="1884"/>
                  <a:pt x="1420" y="1884"/>
                  <a:pt x="1420" y="1884"/>
                </a:cubicBezTo>
                <a:cubicBezTo>
                  <a:pt x="1419" y="1884"/>
                  <a:pt x="1418" y="1884"/>
                  <a:pt x="1417" y="1884"/>
                </a:cubicBezTo>
                <a:cubicBezTo>
                  <a:pt x="1417" y="1884"/>
                  <a:pt x="1416" y="1884"/>
                  <a:pt x="1416" y="1884"/>
                </a:cubicBezTo>
                <a:cubicBezTo>
                  <a:pt x="1416" y="1884"/>
                  <a:pt x="1416" y="1884"/>
                  <a:pt x="1415" y="1884"/>
                </a:cubicBezTo>
                <a:cubicBezTo>
                  <a:pt x="1414" y="1884"/>
                  <a:pt x="1414" y="1884"/>
                  <a:pt x="1414" y="1884"/>
                </a:cubicBezTo>
                <a:cubicBezTo>
                  <a:pt x="1408" y="1884"/>
                  <a:pt x="1403" y="1884"/>
                  <a:pt x="1397" y="1884"/>
                </a:cubicBezTo>
                <a:cubicBezTo>
                  <a:pt x="1387" y="1884"/>
                  <a:pt x="1378" y="1884"/>
                  <a:pt x="1368" y="1884"/>
                </a:cubicBezTo>
                <a:cubicBezTo>
                  <a:pt x="1362" y="1884"/>
                  <a:pt x="1355" y="1883"/>
                  <a:pt x="1349" y="1880"/>
                </a:cubicBezTo>
                <a:cubicBezTo>
                  <a:pt x="1349" y="1880"/>
                  <a:pt x="1349" y="1880"/>
                  <a:pt x="1349" y="1880"/>
                </a:cubicBezTo>
                <a:close/>
                <a:moveTo>
                  <a:pt x="1373" y="1961"/>
                </a:moveTo>
                <a:cubicBezTo>
                  <a:pt x="1371" y="1959"/>
                  <a:pt x="1369" y="1956"/>
                  <a:pt x="1369" y="1954"/>
                </a:cubicBezTo>
                <a:cubicBezTo>
                  <a:pt x="1363" y="1940"/>
                  <a:pt x="1363" y="1940"/>
                  <a:pt x="1363" y="1940"/>
                </a:cubicBezTo>
                <a:cubicBezTo>
                  <a:pt x="1362" y="1935"/>
                  <a:pt x="1360" y="1931"/>
                  <a:pt x="1359" y="1927"/>
                </a:cubicBezTo>
                <a:cubicBezTo>
                  <a:pt x="1359" y="1927"/>
                  <a:pt x="1359" y="1927"/>
                  <a:pt x="1359" y="1927"/>
                </a:cubicBezTo>
                <a:cubicBezTo>
                  <a:pt x="1358" y="1925"/>
                  <a:pt x="1358" y="1925"/>
                  <a:pt x="1358" y="1925"/>
                </a:cubicBezTo>
                <a:cubicBezTo>
                  <a:pt x="1357" y="1923"/>
                  <a:pt x="1357" y="1921"/>
                  <a:pt x="1358" y="1919"/>
                </a:cubicBezTo>
                <a:cubicBezTo>
                  <a:pt x="1358" y="1918"/>
                  <a:pt x="1359" y="1917"/>
                  <a:pt x="1360" y="1916"/>
                </a:cubicBezTo>
                <a:cubicBezTo>
                  <a:pt x="1360" y="1916"/>
                  <a:pt x="1361" y="1916"/>
                  <a:pt x="1361" y="1915"/>
                </a:cubicBezTo>
                <a:cubicBezTo>
                  <a:pt x="1361" y="1915"/>
                  <a:pt x="1361" y="1915"/>
                  <a:pt x="1362" y="1915"/>
                </a:cubicBezTo>
                <a:cubicBezTo>
                  <a:pt x="1364" y="1913"/>
                  <a:pt x="1366" y="1912"/>
                  <a:pt x="1369" y="1911"/>
                </a:cubicBezTo>
                <a:cubicBezTo>
                  <a:pt x="1371" y="1911"/>
                  <a:pt x="1374" y="1910"/>
                  <a:pt x="1376" y="1910"/>
                </a:cubicBezTo>
                <a:cubicBezTo>
                  <a:pt x="1386" y="1909"/>
                  <a:pt x="1397" y="1910"/>
                  <a:pt x="1402" y="1910"/>
                </a:cubicBezTo>
                <a:cubicBezTo>
                  <a:pt x="1420" y="1910"/>
                  <a:pt x="1451" y="1906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1" y="1925"/>
                  <a:pt x="1461" y="1925"/>
                  <a:pt x="1461" y="1925"/>
                </a:cubicBezTo>
                <a:cubicBezTo>
                  <a:pt x="1465" y="1933"/>
                  <a:pt x="1469" y="1940"/>
                  <a:pt x="1473" y="1948"/>
                </a:cubicBezTo>
                <a:cubicBezTo>
                  <a:pt x="1474" y="1951"/>
                  <a:pt x="1476" y="1953"/>
                  <a:pt x="1476" y="1956"/>
                </a:cubicBezTo>
                <a:cubicBezTo>
                  <a:pt x="1476" y="1956"/>
                  <a:pt x="1476" y="1956"/>
                  <a:pt x="1476" y="1957"/>
                </a:cubicBezTo>
                <a:cubicBezTo>
                  <a:pt x="1477" y="1957"/>
                  <a:pt x="1477" y="1958"/>
                  <a:pt x="1477" y="1958"/>
                </a:cubicBezTo>
                <a:cubicBezTo>
                  <a:pt x="1477" y="1959"/>
                  <a:pt x="1477" y="1959"/>
                  <a:pt x="1477" y="1960"/>
                </a:cubicBezTo>
                <a:cubicBezTo>
                  <a:pt x="1477" y="1960"/>
                  <a:pt x="1477" y="1960"/>
                  <a:pt x="1477" y="1960"/>
                </a:cubicBezTo>
                <a:cubicBezTo>
                  <a:pt x="1477" y="1960"/>
                  <a:pt x="1476" y="1961"/>
                  <a:pt x="1476" y="1961"/>
                </a:cubicBezTo>
                <a:cubicBezTo>
                  <a:pt x="1476" y="1962"/>
                  <a:pt x="1476" y="1962"/>
                  <a:pt x="1475" y="1963"/>
                </a:cubicBezTo>
                <a:cubicBezTo>
                  <a:pt x="1475" y="1963"/>
                  <a:pt x="1475" y="1963"/>
                  <a:pt x="1475" y="1963"/>
                </a:cubicBezTo>
                <a:cubicBezTo>
                  <a:pt x="1475" y="1964"/>
                  <a:pt x="1474" y="1965"/>
                  <a:pt x="1474" y="1965"/>
                </a:cubicBezTo>
                <a:cubicBezTo>
                  <a:pt x="1473" y="1965"/>
                  <a:pt x="1473" y="1965"/>
                  <a:pt x="1473" y="1966"/>
                </a:cubicBezTo>
                <a:cubicBezTo>
                  <a:pt x="1473" y="1966"/>
                  <a:pt x="1473" y="1966"/>
                  <a:pt x="1472" y="1966"/>
                </a:cubicBezTo>
                <a:cubicBezTo>
                  <a:pt x="1472" y="1966"/>
                  <a:pt x="1472" y="1967"/>
                  <a:pt x="1471" y="1967"/>
                </a:cubicBezTo>
                <a:cubicBezTo>
                  <a:pt x="1470" y="1968"/>
                  <a:pt x="1468" y="1969"/>
                  <a:pt x="1466" y="1969"/>
                </a:cubicBezTo>
                <a:cubicBezTo>
                  <a:pt x="1465" y="1969"/>
                  <a:pt x="1465" y="1969"/>
                  <a:pt x="1464" y="1970"/>
                </a:cubicBezTo>
                <a:cubicBezTo>
                  <a:pt x="1463" y="1970"/>
                  <a:pt x="1462" y="1970"/>
                  <a:pt x="1462" y="1970"/>
                </a:cubicBezTo>
                <a:cubicBezTo>
                  <a:pt x="1461" y="1970"/>
                  <a:pt x="1461" y="1970"/>
                  <a:pt x="1461" y="1970"/>
                </a:cubicBezTo>
                <a:cubicBezTo>
                  <a:pt x="1460" y="1970"/>
                  <a:pt x="1460" y="1970"/>
                  <a:pt x="1460" y="1970"/>
                </a:cubicBezTo>
                <a:cubicBezTo>
                  <a:pt x="1441" y="1972"/>
                  <a:pt x="1422" y="1971"/>
                  <a:pt x="1403" y="1971"/>
                </a:cubicBezTo>
                <a:cubicBezTo>
                  <a:pt x="1401" y="1971"/>
                  <a:pt x="1399" y="1971"/>
                  <a:pt x="1397" y="1970"/>
                </a:cubicBezTo>
                <a:cubicBezTo>
                  <a:pt x="1397" y="1970"/>
                  <a:pt x="1397" y="1970"/>
                  <a:pt x="1397" y="1970"/>
                </a:cubicBezTo>
                <a:cubicBezTo>
                  <a:pt x="1390" y="1970"/>
                  <a:pt x="1383" y="1967"/>
                  <a:pt x="1377" y="1964"/>
                </a:cubicBezTo>
                <a:cubicBezTo>
                  <a:pt x="1376" y="1963"/>
                  <a:pt x="1374" y="1962"/>
                  <a:pt x="1373" y="1961"/>
                </a:cubicBezTo>
                <a:close/>
                <a:moveTo>
                  <a:pt x="1527" y="2063"/>
                </a:moveTo>
                <a:cubicBezTo>
                  <a:pt x="1527" y="2063"/>
                  <a:pt x="1527" y="2064"/>
                  <a:pt x="1527" y="2064"/>
                </a:cubicBezTo>
                <a:cubicBezTo>
                  <a:pt x="1527" y="2065"/>
                  <a:pt x="1526" y="2065"/>
                  <a:pt x="1526" y="2065"/>
                </a:cubicBezTo>
                <a:cubicBezTo>
                  <a:pt x="1526" y="2066"/>
                  <a:pt x="1526" y="2066"/>
                  <a:pt x="1525" y="2067"/>
                </a:cubicBezTo>
                <a:cubicBezTo>
                  <a:pt x="1525" y="2067"/>
                  <a:pt x="1525" y="2068"/>
                  <a:pt x="1525" y="2068"/>
                </a:cubicBezTo>
                <a:cubicBezTo>
                  <a:pt x="1525" y="2068"/>
                  <a:pt x="1524" y="2068"/>
                  <a:pt x="1524" y="2069"/>
                </a:cubicBezTo>
                <a:cubicBezTo>
                  <a:pt x="1524" y="2069"/>
                  <a:pt x="1524" y="2069"/>
                  <a:pt x="1524" y="2069"/>
                </a:cubicBezTo>
                <a:cubicBezTo>
                  <a:pt x="1524" y="2069"/>
                  <a:pt x="1523" y="2070"/>
                  <a:pt x="1523" y="2070"/>
                </a:cubicBezTo>
                <a:cubicBezTo>
                  <a:pt x="1520" y="2073"/>
                  <a:pt x="1515" y="2074"/>
                  <a:pt x="1511" y="2075"/>
                </a:cubicBezTo>
                <a:cubicBezTo>
                  <a:pt x="1510" y="2075"/>
                  <a:pt x="1510" y="2075"/>
                  <a:pt x="1510" y="2075"/>
                </a:cubicBezTo>
                <a:cubicBezTo>
                  <a:pt x="1508" y="2075"/>
                  <a:pt x="1506" y="2076"/>
                  <a:pt x="1504" y="2076"/>
                </a:cubicBezTo>
                <a:cubicBezTo>
                  <a:pt x="1504" y="2076"/>
                  <a:pt x="1504" y="2076"/>
                  <a:pt x="1504" y="2076"/>
                </a:cubicBezTo>
                <a:cubicBezTo>
                  <a:pt x="1503" y="2076"/>
                  <a:pt x="1503" y="2076"/>
                  <a:pt x="1503" y="2076"/>
                </a:cubicBezTo>
                <a:cubicBezTo>
                  <a:pt x="1501" y="2076"/>
                  <a:pt x="1499" y="2076"/>
                  <a:pt x="1497" y="2076"/>
                </a:cubicBezTo>
                <a:cubicBezTo>
                  <a:pt x="1446" y="2076"/>
                  <a:pt x="1446" y="2076"/>
                  <a:pt x="1446" y="2076"/>
                </a:cubicBezTo>
                <a:cubicBezTo>
                  <a:pt x="1444" y="2076"/>
                  <a:pt x="1441" y="2076"/>
                  <a:pt x="1439" y="2075"/>
                </a:cubicBezTo>
                <a:cubicBezTo>
                  <a:pt x="1439" y="2075"/>
                  <a:pt x="1438" y="2075"/>
                  <a:pt x="1438" y="2075"/>
                </a:cubicBezTo>
                <a:cubicBezTo>
                  <a:pt x="1427" y="2074"/>
                  <a:pt x="1414" y="2069"/>
                  <a:pt x="1408" y="2059"/>
                </a:cubicBezTo>
                <a:cubicBezTo>
                  <a:pt x="1407" y="2058"/>
                  <a:pt x="1407" y="2056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6" y="2055"/>
                  <a:pt x="1406" y="2055"/>
                  <a:pt x="1406" y="2055"/>
                </a:cubicBezTo>
                <a:cubicBezTo>
                  <a:pt x="1403" y="2047"/>
                  <a:pt x="1400" y="2040"/>
                  <a:pt x="1398" y="2032"/>
                </a:cubicBezTo>
                <a:cubicBezTo>
                  <a:pt x="1396" y="2029"/>
                  <a:pt x="1394" y="2024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3" y="2019"/>
                  <a:pt x="1393" y="2019"/>
                  <a:pt x="1393" y="2019"/>
                </a:cubicBezTo>
                <a:cubicBezTo>
                  <a:pt x="1392" y="2018"/>
                  <a:pt x="1392" y="2018"/>
                  <a:pt x="1392" y="2017"/>
                </a:cubicBezTo>
                <a:cubicBezTo>
                  <a:pt x="1392" y="2015"/>
                  <a:pt x="1392" y="2013"/>
                  <a:pt x="1392" y="2012"/>
                </a:cubicBezTo>
                <a:cubicBezTo>
                  <a:pt x="1393" y="2011"/>
                  <a:pt x="1393" y="2010"/>
                  <a:pt x="1394" y="2009"/>
                </a:cubicBezTo>
                <a:cubicBezTo>
                  <a:pt x="1394" y="2009"/>
                  <a:pt x="1394" y="2009"/>
                  <a:pt x="1394" y="2009"/>
                </a:cubicBezTo>
                <a:cubicBezTo>
                  <a:pt x="1397" y="2004"/>
                  <a:pt x="1403" y="2002"/>
                  <a:pt x="1409" y="2001"/>
                </a:cubicBezTo>
                <a:cubicBezTo>
                  <a:pt x="1409" y="2001"/>
                  <a:pt x="1409" y="2001"/>
                  <a:pt x="1410" y="2001"/>
                </a:cubicBezTo>
                <a:cubicBezTo>
                  <a:pt x="1411" y="2001"/>
                  <a:pt x="1413" y="2001"/>
                  <a:pt x="1414" y="2000"/>
                </a:cubicBezTo>
                <a:cubicBezTo>
                  <a:pt x="1414" y="2000"/>
                  <a:pt x="1415" y="2000"/>
                  <a:pt x="1415" y="2000"/>
                </a:cubicBezTo>
                <a:cubicBezTo>
                  <a:pt x="1418" y="2000"/>
                  <a:pt x="1418" y="2000"/>
                  <a:pt x="1418" y="2000"/>
                </a:cubicBezTo>
                <a:cubicBezTo>
                  <a:pt x="1419" y="2000"/>
                  <a:pt x="1420" y="2000"/>
                  <a:pt x="1421" y="2000"/>
                </a:cubicBezTo>
                <a:cubicBezTo>
                  <a:pt x="1437" y="2000"/>
                  <a:pt x="1453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69" y="2000"/>
                  <a:pt x="1469" y="2000"/>
                  <a:pt x="1469" y="2000"/>
                </a:cubicBezTo>
                <a:cubicBezTo>
                  <a:pt x="1471" y="2000"/>
                  <a:pt x="1473" y="2000"/>
                  <a:pt x="1475" y="2001"/>
                </a:cubicBezTo>
                <a:cubicBezTo>
                  <a:pt x="1475" y="2001"/>
                  <a:pt x="1476" y="2001"/>
                  <a:pt x="1476" y="2001"/>
                </a:cubicBezTo>
                <a:cubicBezTo>
                  <a:pt x="1487" y="2002"/>
                  <a:pt x="1499" y="2006"/>
                  <a:pt x="1505" y="2015"/>
                </a:cubicBezTo>
                <a:cubicBezTo>
                  <a:pt x="1506" y="2016"/>
                  <a:pt x="1507" y="2017"/>
                  <a:pt x="1508" y="2019"/>
                </a:cubicBezTo>
                <a:cubicBezTo>
                  <a:pt x="1509" y="2022"/>
                  <a:pt x="1509" y="2022"/>
                  <a:pt x="1509" y="2022"/>
                </a:cubicBezTo>
                <a:cubicBezTo>
                  <a:pt x="1512" y="2028"/>
                  <a:pt x="1516" y="2035"/>
                  <a:pt x="1519" y="2041"/>
                </a:cubicBezTo>
                <a:cubicBezTo>
                  <a:pt x="1521" y="2045"/>
                  <a:pt x="1524" y="2051"/>
                  <a:pt x="1526" y="2056"/>
                </a:cubicBezTo>
                <a:cubicBezTo>
                  <a:pt x="1527" y="2058"/>
                  <a:pt x="1527" y="2061"/>
                  <a:pt x="1527" y="2063"/>
                </a:cubicBezTo>
                <a:close/>
                <a:moveTo>
                  <a:pt x="1640" y="2000"/>
                </a:moveTo>
                <a:cubicBezTo>
                  <a:pt x="1642" y="2000"/>
                  <a:pt x="1643" y="2000"/>
                  <a:pt x="1645" y="2000"/>
                </a:cubicBezTo>
                <a:cubicBezTo>
                  <a:pt x="1645" y="2000"/>
                  <a:pt x="1645" y="2000"/>
                  <a:pt x="1646" y="2000"/>
                </a:cubicBezTo>
                <a:cubicBezTo>
                  <a:pt x="1657" y="2002"/>
                  <a:pt x="1669" y="2006"/>
                  <a:pt x="1677" y="2014"/>
                </a:cubicBezTo>
                <a:cubicBezTo>
                  <a:pt x="1678" y="2014"/>
                  <a:pt x="1678" y="2015"/>
                  <a:pt x="1678" y="2015"/>
                </a:cubicBezTo>
                <a:cubicBezTo>
                  <a:pt x="1679" y="2016"/>
                  <a:pt x="1679" y="2016"/>
                  <a:pt x="1680" y="2017"/>
                </a:cubicBezTo>
                <a:cubicBezTo>
                  <a:pt x="1680" y="2017"/>
                  <a:pt x="1680" y="2017"/>
                  <a:pt x="1680" y="2018"/>
                </a:cubicBezTo>
                <a:cubicBezTo>
                  <a:pt x="1681" y="2018"/>
                  <a:pt x="1681" y="2018"/>
                  <a:pt x="1681" y="2018"/>
                </a:cubicBezTo>
                <a:cubicBezTo>
                  <a:pt x="1682" y="2019"/>
                  <a:pt x="1682" y="2019"/>
                  <a:pt x="1682" y="2019"/>
                </a:cubicBezTo>
                <a:cubicBezTo>
                  <a:pt x="1685" y="2024"/>
                  <a:pt x="1688" y="2029"/>
                  <a:pt x="1692" y="2034"/>
                </a:cubicBezTo>
                <a:cubicBezTo>
                  <a:pt x="1692" y="2034"/>
                  <a:pt x="1692" y="2034"/>
                  <a:pt x="1692" y="2034"/>
                </a:cubicBezTo>
                <a:cubicBezTo>
                  <a:pt x="1697" y="2041"/>
                  <a:pt x="1703" y="2049"/>
                  <a:pt x="1707" y="2056"/>
                </a:cubicBezTo>
                <a:cubicBezTo>
                  <a:pt x="1707" y="2057"/>
                  <a:pt x="1707" y="2057"/>
                  <a:pt x="1708" y="2058"/>
                </a:cubicBezTo>
                <a:cubicBezTo>
                  <a:pt x="1708" y="2058"/>
                  <a:pt x="1708" y="2058"/>
                  <a:pt x="1708" y="2058"/>
                </a:cubicBezTo>
                <a:cubicBezTo>
                  <a:pt x="1709" y="2063"/>
                  <a:pt x="1709" y="2066"/>
                  <a:pt x="1707" y="2068"/>
                </a:cubicBezTo>
                <a:cubicBezTo>
                  <a:pt x="1706" y="2069"/>
                  <a:pt x="1706" y="2069"/>
                  <a:pt x="1706" y="2069"/>
                </a:cubicBezTo>
                <a:cubicBezTo>
                  <a:pt x="1705" y="2071"/>
                  <a:pt x="1702" y="2072"/>
                  <a:pt x="1699" y="2073"/>
                </a:cubicBezTo>
                <a:cubicBezTo>
                  <a:pt x="1696" y="2074"/>
                  <a:pt x="1692" y="2075"/>
                  <a:pt x="1688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84" y="2075"/>
                  <a:pt x="1684" y="2075"/>
                  <a:pt x="1684" y="2075"/>
                </a:cubicBezTo>
                <a:cubicBezTo>
                  <a:pt x="1666" y="2075"/>
                  <a:pt x="1648" y="2075"/>
                  <a:pt x="1629" y="2075"/>
                </a:cubicBezTo>
                <a:cubicBezTo>
                  <a:pt x="1627" y="2075"/>
                  <a:pt x="1625" y="2075"/>
                  <a:pt x="1623" y="2075"/>
                </a:cubicBezTo>
                <a:cubicBezTo>
                  <a:pt x="1623" y="2075"/>
                  <a:pt x="1623" y="2075"/>
                  <a:pt x="1623" y="2075"/>
                </a:cubicBezTo>
                <a:cubicBezTo>
                  <a:pt x="1610" y="2073"/>
                  <a:pt x="1597" y="2068"/>
                  <a:pt x="1589" y="2059"/>
                </a:cubicBezTo>
                <a:cubicBezTo>
                  <a:pt x="1588" y="2057"/>
                  <a:pt x="1587" y="2056"/>
                  <a:pt x="1586" y="2055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6" y="2054"/>
                  <a:pt x="1586" y="2054"/>
                  <a:pt x="1586" y="2054"/>
                </a:cubicBezTo>
                <a:cubicBezTo>
                  <a:pt x="1582" y="2047"/>
                  <a:pt x="1578" y="2041"/>
                  <a:pt x="1574" y="2034"/>
                </a:cubicBezTo>
                <a:cubicBezTo>
                  <a:pt x="1571" y="2029"/>
                  <a:pt x="1566" y="2021"/>
                  <a:pt x="1564" y="2015"/>
                </a:cubicBezTo>
                <a:cubicBezTo>
                  <a:pt x="1564" y="2015"/>
                  <a:pt x="1564" y="2015"/>
                  <a:pt x="1564" y="2014"/>
                </a:cubicBezTo>
                <a:cubicBezTo>
                  <a:pt x="1564" y="2014"/>
                  <a:pt x="1564" y="2013"/>
                  <a:pt x="1564" y="2013"/>
                </a:cubicBezTo>
                <a:cubicBezTo>
                  <a:pt x="1564" y="2006"/>
                  <a:pt x="1568" y="2003"/>
                  <a:pt x="1574" y="2002"/>
                </a:cubicBezTo>
                <a:cubicBezTo>
                  <a:pt x="1574" y="2001"/>
                  <a:pt x="1574" y="2001"/>
                  <a:pt x="1574" y="2001"/>
                </a:cubicBezTo>
                <a:cubicBezTo>
                  <a:pt x="1574" y="2001"/>
                  <a:pt x="1575" y="2001"/>
                  <a:pt x="1575" y="2001"/>
                </a:cubicBezTo>
                <a:cubicBezTo>
                  <a:pt x="1575" y="2001"/>
                  <a:pt x="1576" y="2001"/>
                  <a:pt x="1576" y="2001"/>
                </a:cubicBezTo>
                <a:cubicBezTo>
                  <a:pt x="1579" y="2000"/>
                  <a:pt x="1581" y="2000"/>
                  <a:pt x="1585" y="2000"/>
                </a:cubicBezTo>
                <a:cubicBezTo>
                  <a:pt x="1621" y="2000"/>
                  <a:pt x="1621" y="2000"/>
                  <a:pt x="1621" y="2000"/>
                </a:cubicBezTo>
                <a:cubicBezTo>
                  <a:pt x="1627" y="2000"/>
                  <a:pt x="1633" y="2000"/>
                  <a:pt x="1639" y="2000"/>
                </a:cubicBezTo>
                <a:cubicBezTo>
                  <a:pt x="1639" y="2000"/>
                  <a:pt x="1639" y="2000"/>
                  <a:pt x="1639" y="2000"/>
                </a:cubicBezTo>
                <a:cubicBezTo>
                  <a:pt x="1639" y="2000"/>
                  <a:pt x="1640" y="2000"/>
                  <a:pt x="1640" y="2000"/>
                </a:cubicBezTo>
                <a:close/>
                <a:moveTo>
                  <a:pt x="1617" y="1924"/>
                </a:moveTo>
                <a:cubicBezTo>
                  <a:pt x="1621" y="1930"/>
                  <a:pt x="1625" y="1937"/>
                  <a:pt x="1629" y="1943"/>
                </a:cubicBezTo>
                <a:cubicBezTo>
                  <a:pt x="1631" y="1946"/>
                  <a:pt x="1635" y="1950"/>
                  <a:pt x="1637" y="1955"/>
                </a:cubicBezTo>
                <a:cubicBezTo>
                  <a:pt x="1638" y="1956"/>
                  <a:pt x="1639" y="1958"/>
                  <a:pt x="1639" y="1960"/>
                </a:cubicBezTo>
                <a:cubicBezTo>
                  <a:pt x="1639" y="1961"/>
                  <a:pt x="1638" y="1962"/>
                  <a:pt x="1638" y="1963"/>
                </a:cubicBezTo>
                <a:cubicBezTo>
                  <a:pt x="1637" y="1964"/>
                  <a:pt x="1637" y="1964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5"/>
                  <a:pt x="1636" y="1965"/>
                  <a:pt x="1636" y="1965"/>
                </a:cubicBezTo>
                <a:cubicBezTo>
                  <a:pt x="1636" y="1966"/>
                  <a:pt x="1635" y="1966"/>
                  <a:pt x="1635" y="1966"/>
                </a:cubicBezTo>
                <a:cubicBezTo>
                  <a:pt x="1635" y="1966"/>
                  <a:pt x="1634" y="1967"/>
                  <a:pt x="1634" y="1967"/>
                </a:cubicBezTo>
                <a:cubicBezTo>
                  <a:pt x="1634" y="1967"/>
                  <a:pt x="1633" y="1967"/>
                  <a:pt x="1632" y="1968"/>
                </a:cubicBezTo>
                <a:cubicBezTo>
                  <a:pt x="1632" y="1968"/>
                  <a:pt x="1631" y="1968"/>
                  <a:pt x="1630" y="1969"/>
                </a:cubicBezTo>
                <a:cubicBezTo>
                  <a:pt x="1630" y="1969"/>
                  <a:pt x="1630" y="1969"/>
                  <a:pt x="1630" y="1969"/>
                </a:cubicBezTo>
                <a:cubicBezTo>
                  <a:pt x="1630" y="1969"/>
                  <a:pt x="1630" y="1969"/>
                  <a:pt x="1629" y="1969"/>
                </a:cubicBezTo>
                <a:cubicBezTo>
                  <a:pt x="1620" y="1972"/>
                  <a:pt x="1607" y="1970"/>
                  <a:pt x="1598" y="1970"/>
                </a:cubicBezTo>
                <a:cubicBezTo>
                  <a:pt x="1588" y="1970"/>
                  <a:pt x="1578" y="1970"/>
                  <a:pt x="1567" y="1970"/>
                </a:cubicBezTo>
                <a:cubicBezTo>
                  <a:pt x="1558" y="1970"/>
                  <a:pt x="1547" y="1968"/>
                  <a:pt x="1539" y="1962"/>
                </a:cubicBezTo>
                <a:cubicBezTo>
                  <a:pt x="1538" y="1962"/>
                  <a:pt x="1536" y="1961"/>
                  <a:pt x="1535" y="1960"/>
                </a:cubicBezTo>
                <a:cubicBezTo>
                  <a:pt x="1533" y="1958"/>
                  <a:pt x="1531" y="1956"/>
                  <a:pt x="1530" y="1954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9" y="1952"/>
                  <a:pt x="1529" y="1952"/>
                  <a:pt x="1529" y="1952"/>
                </a:cubicBezTo>
                <a:cubicBezTo>
                  <a:pt x="1524" y="1944"/>
                  <a:pt x="1520" y="1936"/>
                  <a:pt x="1515" y="1928"/>
                </a:cubicBezTo>
                <a:cubicBezTo>
                  <a:pt x="1513" y="1925"/>
                  <a:pt x="1513" y="1925"/>
                  <a:pt x="1513" y="1925"/>
                </a:cubicBezTo>
                <a:cubicBezTo>
                  <a:pt x="1512" y="1923"/>
                  <a:pt x="1512" y="1921"/>
                  <a:pt x="1512" y="1919"/>
                </a:cubicBezTo>
                <a:cubicBezTo>
                  <a:pt x="1512" y="1917"/>
                  <a:pt x="1513" y="1915"/>
                  <a:pt x="1515" y="1914"/>
                </a:cubicBezTo>
                <a:cubicBezTo>
                  <a:pt x="1517" y="1913"/>
                  <a:pt x="1519" y="1912"/>
                  <a:pt x="1522" y="1911"/>
                </a:cubicBezTo>
                <a:cubicBezTo>
                  <a:pt x="1524" y="1910"/>
                  <a:pt x="1528" y="1910"/>
                  <a:pt x="1531" y="1910"/>
                </a:cubicBezTo>
                <a:cubicBezTo>
                  <a:pt x="1532" y="1910"/>
                  <a:pt x="1532" y="1910"/>
                  <a:pt x="1532" y="1910"/>
                </a:cubicBezTo>
                <a:cubicBezTo>
                  <a:pt x="1540" y="1909"/>
                  <a:pt x="1548" y="1910"/>
                  <a:pt x="1553" y="1910"/>
                </a:cubicBezTo>
                <a:cubicBezTo>
                  <a:pt x="1573" y="1910"/>
                  <a:pt x="1604" y="1906"/>
                  <a:pt x="1617" y="1924"/>
                </a:cubicBezTo>
                <a:close/>
                <a:moveTo>
                  <a:pt x="366" y="1441"/>
                </a:moveTo>
                <a:cubicBezTo>
                  <a:pt x="372" y="1443"/>
                  <a:pt x="377" y="1446"/>
                  <a:pt x="382" y="1448"/>
                </a:cubicBezTo>
                <a:cubicBezTo>
                  <a:pt x="392" y="1453"/>
                  <a:pt x="403" y="1458"/>
                  <a:pt x="413" y="1462"/>
                </a:cubicBezTo>
                <a:cubicBezTo>
                  <a:pt x="418" y="1464"/>
                  <a:pt x="422" y="1466"/>
                  <a:pt x="426" y="1468"/>
                </a:cubicBezTo>
                <a:cubicBezTo>
                  <a:pt x="430" y="1469"/>
                  <a:pt x="433" y="1470"/>
                  <a:pt x="437" y="1472"/>
                </a:cubicBezTo>
                <a:cubicBezTo>
                  <a:pt x="458" y="1479"/>
                  <a:pt x="479" y="1486"/>
                  <a:pt x="502" y="1492"/>
                </a:cubicBezTo>
                <a:cubicBezTo>
                  <a:pt x="527" y="1499"/>
                  <a:pt x="552" y="1505"/>
                  <a:pt x="578" y="1510"/>
                </a:cubicBezTo>
                <a:cubicBezTo>
                  <a:pt x="683" y="1532"/>
                  <a:pt x="786" y="1541"/>
                  <a:pt x="819" y="1542"/>
                </a:cubicBezTo>
                <a:cubicBezTo>
                  <a:pt x="819" y="1610"/>
                  <a:pt x="819" y="1610"/>
                  <a:pt x="819" y="1610"/>
                </a:cubicBezTo>
                <a:cubicBezTo>
                  <a:pt x="857" y="1570"/>
                  <a:pt x="857" y="1570"/>
                  <a:pt x="857" y="1570"/>
                </a:cubicBezTo>
                <a:cubicBezTo>
                  <a:pt x="906" y="1518"/>
                  <a:pt x="906" y="1518"/>
                  <a:pt x="906" y="1518"/>
                </a:cubicBezTo>
                <a:cubicBezTo>
                  <a:pt x="1019" y="1399"/>
                  <a:pt x="1019" y="1399"/>
                  <a:pt x="1019" y="1399"/>
                </a:cubicBezTo>
                <a:cubicBezTo>
                  <a:pt x="933" y="1308"/>
                  <a:pt x="933" y="1308"/>
                  <a:pt x="933" y="1308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271"/>
                  <a:pt x="819" y="1271"/>
                  <a:pt x="819" y="1271"/>
                </a:cubicBezTo>
                <a:cubicBezTo>
                  <a:pt x="740" y="1279"/>
                  <a:pt x="653" y="1266"/>
                  <a:pt x="578" y="1249"/>
                </a:cubicBezTo>
                <a:cubicBezTo>
                  <a:pt x="550" y="1242"/>
                  <a:pt x="525" y="1235"/>
                  <a:pt x="502" y="1229"/>
                </a:cubicBezTo>
                <a:cubicBezTo>
                  <a:pt x="471" y="1219"/>
                  <a:pt x="445" y="1211"/>
                  <a:pt x="426" y="1204"/>
                </a:cubicBezTo>
                <a:cubicBezTo>
                  <a:pt x="422" y="1202"/>
                  <a:pt x="418" y="1201"/>
                  <a:pt x="415" y="1199"/>
                </a:cubicBezTo>
                <a:cubicBezTo>
                  <a:pt x="414" y="1199"/>
                  <a:pt x="414" y="1199"/>
                  <a:pt x="413" y="1199"/>
                </a:cubicBezTo>
                <a:cubicBezTo>
                  <a:pt x="413" y="1199"/>
                  <a:pt x="413" y="1199"/>
                  <a:pt x="413" y="1199"/>
                </a:cubicBezTo>
                <a:cubicBezTo>
                  <a:pt x="354" y="1175"/>
                  <a:pt x="300" y="1147"/>
                  <a:pt x="253" y="1115"/>
                </a:cubicBezTo>
                <a:cubicBezTo>
                  <a:pt x="189" y="1073"/>
                  <a:pt x="142" y="1028"/>
                  <a:pt x="110" y="981"/>
                </a:cubicBezTo>
                <a:cubicBezTo>
                  <a:pt x="94" y="963"/>
                  <a:pt x="80" y="944"/>
                  <a:pt x="68" y="925"/>
                </a:cubicBezTo>
                <a:cubicBezTo>
                  <a:pt x="33" y="870"/>
                  <a:pt x="13" y="811"/>
                  <a:pt x="11" y="751"/>
                </a:cubicBezTo>
                <a:cubicBezTo>
                  <a:pt x="7" y="768"/>
                  <a:pt x="4" y="785"/>
                  <a:pt x="3" y="802"/>
                </a:cubicBezTo>
                <a:cubicBezTo>
                  <a:pt x="0" y="834"/>
                  <a:pt x="4" y="864"/>
                  <a:pt x="7" y="893"/>
                </a:cubicBezTo>
                <a:cubicBezTo>
                  <a:pt x="8" y="898"/>
                  <a:pt x="9" y="904"/>
                  <a:pt x="9" y="909"/>
                </a:cubicBezTo>
                <a:cubicBezTo>
                  <a:pt x="22" y="1021"/>
                  <a:pt x="22" y="1021"/>
                  <a:pt x="22" y="1021"/>
                </a:cubicBezTo>
                <a:cubicBezTo>
                  <a:pt x="23" y="1025"/>
                  <a:pt x="23" y="1029"/>
                  <a:pt x="24" y="1033"/>
                </a:cubicBezTo>
                <a:cubicBezTo>
                  <a:pt x="25" y="1048"/>
                  <a:pt x="27" y="1064"/>
                  <a:pt x="30" y="1080"/>
                </a:cubicBezTo>
                <a:cubicBezTo>
                  <a:pt x="34" y="1101"/>
                  <a:pt x="40" y="1121"/>
                  <a:pt x="47" y="1140"/>
                </a:cubicBezTo>
                <a:cubicBezTo>
                  <a:pt x="61" y="1175"/>
                  <a:pt x="80" y="1208"/>
                  <a:pt x="103" y="1239"/>
                </a:cubicBezTo>
                <a:cubicBezTo>
                  <a:pt x="146" y="1295"/>
                  <a:pt x="202" y="1344"/>
                  <a:pt x="275" y="1390"/>
                </a:cubicBezTo>
                <a:cubicBezTo>
                  <a:pt x="304" y="1409"/>
                  <a:pt x="335" y="1426"/>
                  <a:pt x="366" y="1441"/>
                </a:cubicBezTo>
                <a:close/>
                <a:moveTo>
                  <a:pt x="64" y="773"/>
                </a:moveTo>
                <a:cubicBezTo>
                  <a:pt x="67" y="798"/>
                  <a:pt x="74" y="823"/>
                  <a:pt x="84" y="848"/>
                </a:cubicBezTo>
                <a:cubicBezTo>
                  <a:pt x="107" y="785"/>
                  <a:pt x="165" y="713"/>
                  <a:pt x="209" y="677"/>
                </a:cubicBezTo>
                <a:cubicBezTo>
                  <a:pt x="272" y="628"/>
                  <a:pt x="353" y="583"/>
                  <a:pt x="451" y="545"/>
                </a:cubicBezTo>
                <a:cubicBezTo>
                  <a:pt x="515" y="521"/>
                  <a:pt x="582" y="501"/>
                  <a:pt x="652" y="486"/>
                </a:cubicBezTo>
                <a:cubicBezTo>
                  <a:pt x="652" y="314"/>
                  <a:pt x="652" y="314"/>
                  <a:pt x="652" y="314"/>
                </a:cubicBezTo>
                <a:cubicBezTo>
                  <a:pt x="640" y="317"/>
                  <a:pt x="627" y="320"/>
                  <a:pt x="615" y="323"/>
                </a:cubicBezTo>
                <a:cubicBezTo>
                  <a:pt x="544" y="340"/>
                  <a:pt x="476" y="361"/>
                  <a:pt x="413" y="386"/>
                </a:cubicBezTo>
                <a:cubicBezTo>
                  <a:pt x="345" y="413"/>
                  <a:pt x="288" y="442"/>
                  <a:pt x="238" y="474"/>
                </a:cubicBezTo>
                <a:cubicBezTo>
                  <a:pt x="204" y="496"/>
                  <a:pt x="178" y="516"/>
                  <a:pt x="153" y="537"/>
                </a:cubicBezTo>
                <a:cubicBezTo>
                  <a:pt x="142" y="547"/>
                  <a:pt x="131" y="556"/>
                  <a:pt x="122" y="566"/>
                </a:cubicBezTo>
                <a:cubicBezTo>
                  <a:pt x="81" y="622"/>
                  <a:pt x="60" y="684"/>
                  <a:pt x="62" y="747"/>
                </a:cubicBezTo>
                <a:cubicBezTo>
                  <a:pt x="62" y="756"/>
                  <a:pt x="63" y="764"/>
                  <a:pt x="64" y="773"/>
                </a:cubicBezTo>
                <a:close/>
                <a:moveTo>
                  <a:pt x="1928" y="693"/>
                </a:moveTo>
                <a:cubicBezTo>
                  <a:pt x="1966" y="727"/>
                  <a:pt x="2007" y="795"/>
                  <a:pt x="2021" y="856"/>
                </a:cubicBezTo>
                <a:cubicBezTo>
                  <a:pt x="2034" y="828"/>
                  <a:pt x="2042" y="798"/>
                  <a:pt x="2045" y="768"/>
                </a:cubicBezTo>
                <a:cubicBezTo>
                  <a:pt x="2046" y="761"/>
                  <a:pt x="2047" y="754"/>
                  <a:pt x="2047" y="747"/>
                </a:cubicBezTo>
                <a:cubicBezTo>
                  <a:pt x="2049" y="670"/>
                  <a:pt x="2018" y="595"/>
                  <a:pt x="1958" y="530"/>
                </a:cubicBezTo>
                <a:cubicBezTo>
                  <a:pt x="1924" y="501"/>
                  <a:pt x="1884" y="473"/>
                  <a:pt x="1839" y="447"/>
                </a:cubicBezTo>
                <a:cubicBezTo>
                  <a:pt x="1782" y="415"/>
                  <a:pt x="1718" y="387"/>
                  <a:pt x="1639" y="359"/>
                </a:cubicBezTo>
                <a:cubicBezTo>
                  <a:pt x="1584" y="340"/>
                  <a:pt x="1524" y="324"/>
                  <a:pt x="1457" y="310"/>
                </a:cubicBezTo>
                <a:cubicBezTo>
                  <a:pt x="1457" y="482"/>
                  <a:pt x="1457" y="482"/>
                  <a:pt x="1457" y="482"/>
                </a:cubicBezTo>
                <a:cubicBezTo>
                  <a:pt x="1542" y="500"/>
                  <a:pt x="1625" y="525"/>
                  <a:pt x="1700" y="556"/>
                </a:cubicBezTo>
                <a:cubicBezTo>
                  <a:pt x="1795" y="595"/>
                  <a:pt x="1871" y="642"/>
                  <a:pt x="1928" y="693"/>
                </a:cubicBezTo>
                <a:close/>
                <a:moveTo>
                  <a:pt x="1054" y="814"/>
                </a:moveTo>
                <a:cubicBezTo>
                  <a:pt x="1186" y="814"/>
                  <a:pt x="1408" y="789"/>
                  <a:pt x="1408" y="696"/>
                </a:cubicBezTo>
                <a:cubicBezTo>
                  <a:pt x="1408" y="118"/>
                  <a:pt x="1408" y="118"/>
                  <a:pt x="1408" y="118"/>
                </a:cubicBezTo>
                <a:cubicBezTo>
                  <a:pt x="1408" y="25"/>
                  <a:pt x="1186" y="0"/>
                  <a:pt x="1054" y="0"/>
                </a:cubicBezTo>
                <a:cubicBezTo>
                  <a:pt x="923" y="0"/>
                  <a:pt x="701" y="25"/>
                  <a:pt x="701" y="118"/>
                </a:cubicBezTo>
                <a:cubicBezTo>
                  <a:pt x="701" y="696"/>
                  <a:pt x="701" y="696"/>
                  <a:pt x="701" y="696"/>
                </a:cubicBezTo>
                <a:cubicBezTo>
                  <a:pt x="701" y="789"/>
                  <a:pt x="923" y="814"/>
                  <a:pt x="1054" y="814"/>
                </a:cubicBezTo>
                <a:close/>
                <a:moveTo>
                  <a:pt x="1054" y="35"/>
                </a:moveTo>
                <a:cubicBezTo>
                  <a:pt x="1219" y="35"/>
                  <a:pt x="1352" y="71"/>
                  <a:pt x="1352" y="116"/>
                </a:cubicBezTo>
                <a:cubicBezTo>
                  <a:pt x="1352" y="161"/>
                  <a:pt x="1219" y="197"/>
                  <a:pt x="1054" y="197"/>
                </a:cubicBezTo>
                <a:cubicBezTo>
                  <a:pt x="890" y="197"/>
                  <a:pt x="757" y="161"/>
                  <a:pt x="757" y="116"/>
                </a:cubicBezTo>
                <a:cubicBezTo>
                  <a:pt x="757" y="71"/>
                  <a:pt x="890" y="35"/>
                  <a:pt x="1054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3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Freeform 79"/>
          <p:cNvSpPr>
            <a:spLocks noEditPoints="1"/>
          </p:cNvSpPr>
          <p:nvPr/>
        </p:nvSpPr>
        <p:spPr bwMode="black">
          <a:xfrm>
            <a:off x="930455" y="3811906"/>
            <a:ext cx="622280" cy="841465"/>
          </a:xfrm>
          <a:custGeom>
            <a:avLst/>
            <a:gdLst>
              <a:gd name="T0" fmla="*/ 1441 w 1615"/>
              <a:gd name="T1" fmla="*/ 131 h 2179"/>
              <a:gd name="T2" fmla="*/ 1344 w 1615"/>
              <a:gd name="T3" fmla="*/ 16 h 2179"/>
              <a:gd name="T4" fmla="*/ 306 w 1615"/>
              <a:gd name="T5" fmla="*/ 0 h 2179"/>
              <a:gd name="T6" fmla="*/ 62 w 1615"/>
              <a:gd name="T7" fmla="*/ 171 h 2179"/>
              <a:gd name="T8" fmla="*/ 174 w 1615"/>
              <a:gd name="T9" fmla="*/ 131 h 2179"/>
              <a:gd name="T10" fmla="*/ 174 w 1615"/>
              <a:gd name="T11" fmla="*/ 180 h 2179"/>
              <a:gd name="T12" fmla="*/ 0 w 1615"/>
              <a:gd name="T13" fmla="*/ 2005 h 2179"/>
              <a:gd name="T14" fmla="*/ 1441 w 1615"/>
              <a:gd name="T15" fmla="*/ 2179 h 2179"/>
              <a:gd name="T16" fmla="*/ 1615 w 1615"/>
              <a:gd name="T17" fmla="*/ 354 h 2179"/>
              <a:gd name="T18" fmla="*/ 1518 w 1615"/>
              <a:gd name="T19" fmla="*/ 2005 h 2179"/>
              <a:gd name="T20" fmla="*/ 174 w 1615"/>
              <a:gd name="T21" fmla="*/ 2082 h 2179"/>
              <a:gd name="T22" fmla="*/ 97 w 1615"/>
              <a:gd name="T23" fmla="*/ 354 h 2179"/>
              <a:gd name="T24" fmla="*/ 1441 w 1615"/>
              <a:gd name="T25" fmla="*/ 277 h 2179"/>
              <a:gd name="T26" fmla="*/ 1518 w 1615"/>
              <a:gd name="T27" fmla="*/ 2005 h 2179"/>
              <a:gd name="T28" fmla="*/ 241 w 1615"/>
              <a:gd name="T29" fmla="*/ 1038 h 2179"/>
              <a:gd name="T30" fmla="*/ 532 w 1615"/>
              <a:gd name="T31" fmla="*/ 1339 h 2179"/>
              <a:gd name="T32" fmla="*/ 713 w 1615"/>
              <a:gd name="T33" fmla="*/ 1304 h 2179"/>
              <a:gd name="T34" fmla="*/ 695 w 1615"/>
              <a:gd name="T35" fmla="*/ 1594 h 2179"/>
              <a:gd name="T36" fmla="*/ 1375 w 1615"/>
              <a:gd name="T37" fmla="*/ 1038 h 2179"/>
              <a:gd name="T38" fmla="*/ 808 w 1615"/>
              <a:gd name="T39" fmla="*/ 1206 h 2179"/>
              <a:gd name="T40" fmla="*/ 808 w 1615"/>
              <a:gd name="T41" fmla="*/ 870 h 2179"/>
              <a:gd name="T42" fmla="*/ 808 w 1615"/>
              <a:gd name="T43" fmla="*/ 1206 h 2179"/>
              <a:gd name="T44" fmla="*/ 652 w 1615"/>
              <a:gd name="T45" fmla="*/ 1331 h 2179"/>
              <a:gd name="T46" fmla="*/ 453 w 1615"/>
              <a:gd name="T47" fmla="*/ 1481 h 2179"/>
              <a:gd name="T48" fmla="*/ 258 w 1615"/>
              <a:gd name="T49" fmla="*/ 1960 h 2179"/>
              <a:gd name="T50" fmla="*/ 534 w 1615"/>
              <a:gd name="T51" fmla="*/ 1842 h 2179"/>
              <a:gd name="T52" fmla="*/ 702 w 1615"/>
              <a:gd name="T53" fmla="*/ 1467 h 2179"/>
              <a:gd name="T54" fmla="*/ 418 w 1615"/>
              <a:gd name="T55" fmla="*/ 1872 h 2179"/>
              <a:gd name="T56" fmla="*/ 284 w 1615"/>
              <a:gd name="T57" fmla="*/ 1780 h 2179"/>
              <a:gd name="T58" fmla="*/ 418 w 1615"/>
              <a:gd name="T59" fmla="*/ 1872 h 2179"/>
              <a:gd name="T60" fmla="*/ 204 w 1615"/>
              <a:gd name="T61" fmla="*/ 323 h 2179"/>
              <a:gd name="T62" fmla="*/ 204 w 1615"/>
              <a:gd name="T63" fmla="*/ 428 h 2179"/>
              <a:gd name="T64" fmla="*/ 1418 w 1615"/>
              <a:gd name="T65" fmla="*/ 323 h 2179"/>
              <a:gd name="T66" fmla="*/ 1418 w 1615"/>
              <a:gd name="T67" fmla="*/ 428 h 2179"/>
              <a:gd name="T68" fmla="*/ 1418 w 1615"/>
              <a:gd name="T69" fmla="*/ 323 h 2179"/>
              <a:gd name="T70" fmla="*/ 1366 w 1615"/>
              <a:gd name="T71" fmla="*/ 1978 h 2179"/>
              <a:gd name="T72" fmla="*/ 1471 w 1615"/>
              <a:gd name="T73" fmla="*/ 1978 h 2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15" h="2179">
                <a:moveTo>
                  <a:pt x="174" y="131"/>
                </a:moveTo>
                <a:cubicBezTo>
                  <a:pt x="1441" y="131"/>
                  <a:pt x="1441" y="131"/>
                  <a:pt x="1441" y="131"/>
                </a:cubicBezTo>
                <a:cubicBezTo>
                  <a:pt x="1465" y="131"/>
                  <a:pt x="1488" y="136"/>
                  <a:pt x="1509" y="145"/>
                </a:cubicBezTo>
                <a:cubicBezTo>
                  <a:pt x="1344" y="16"/>
                  <a:pt x="1344" y="16"/>
                  <a:pt x="1344" y="16"/>
                </a:cubicBezTo>
                <a:cubicBezTo>
                  <a:pt x="1333" y="7"/>
                  <a:pt x="1312" y="0"/>
                  <a:pt x="1298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92" y="0"/>
                  <a:pt x="271" y="7"/>
                  <a:pt x="260" y="16"/>
                </a:cubicBezTo>
                <a:cubicBezTo>
                  <a:pt x="62" y="171"/>
                  <a:pt x="62" y="171"/>
                  <a:pt x="62" y="171"/>
                </a:cubicBezTo>
                <a:cubicBezTo>
                  <a:pt x="64" y="171"/>
                  <a:pt x="64" y="171"/>
                  <a:pt x="64" y="171"/>
                </a:cubicBezTo>
                <a:cubicBezTo>
                  <a:pt x="94" y="146"/>
                  <a:pt x="132" y="131"/>
                  <a:pt x="174" y="131"/>
                </a:cubicBezTo>
                <a:close/>
                <a:moveTo>
                  <a:pt x="1441" y="180"/>
                </a:moveTo>
                <a:cubicBezTo>
                  <a:pt x="174" y="180"/>
                  <a:pt x="174" y="180"/>
                  <a:pt x="174" y="180"/>
                </a:cubicBezTo>
                <a:cubicBezTo>
                  <a:pt x="78" y="180"/>
                  <a:pt x="0" y="258"/>
                  <a:pt x="0" y="354"/>
                </a:cubicBezTo>
                <a:cubicBezTo>
                  <a:pt x="0" y="2005"/>
                  <a:pt x="0" y="2005"/>
                  <a:pt x="0" y="2005"/>
                </a:cubicBezTo>
                <a:cubicBezTo>
                  <a:pt x="0" y="2101"/>
                  <a:pt x="78" y="2179"/>
                  <a:pt x="174" y="2179"/>
                </a:cubicBezTo>
                <a:cubicBezTo>
                  <a:pt x="1441" y="2179"/>
                  <a:pt x="1441" y="2179"/>
                  <a:pt x="1441" y="2179"/>
                </a:cubicBezTo>
                <a:cubicBezTo>
                  <a:pt x="1537" y="2179"/>
                  <a:pt x="1615" y="2101"/>
                  <a:pt x="1615" y="2005"/>
                </a:cubicBezTo>
                <a:cubicBezTo>
                  <a:pt x="1615" y="354"/>
                  <a:pt x="1615" y="354"/>
                  <a:pt x="1615" y="354"/>
                </a:cubicBezTo>
                <a:cubicBezTo>
                  <a:pt x="1615" y="258"/>
                  <a:pt x="1537" y="180"/>
                  <a:pt x="1441" y="180"/>
                </a:cubicBezTo>
                <a:close/>
                <a:moveTo>
                  <a:pt x="1518" y="2005"/>
                </a:moveTo>
                <a:cubicBezTo>
                  <a:pt x="1518" y="2047"/>
                  <a:pt x="1484" y="2082"/>
                  <a:pt x="1441" y="2082"/>
                </a:cubicBezTo>
                <a:cubicBezTo>
                  <a:pt x="174" y="2082"/>
                  <a:pt x="174" y="2082"/>
                  <a:pt x="174" y="2082"/>
                </a:cubicBezTo>
                <a:cubicBezTo>
                  <a:pt x="132" y="2082"/>
                  <a:pt x="97" y="2047"/>
                  <a:pt x="97" y="2005"/>
                </a:cubicBezTo>
                <a:cubicBezTo>
                  <a:pt x="97" y="354"/>
                  <a:pt x="97" y="354"/>
                  <a:pt x="97" y="354"/>
                </a:cubicBezTo>
                <a:cubicBezTo>
                  <a:pt x="97" y="312"/>
                  <a:pt x="132" y="277"/>
                  <a:pt x="174" y="277"/>
                </a:cubicBezTo>
                <a:cubicBezTo>
                  <a:pt x="1441" y="277"/>
                  <a:pt x="1441" y="277"/>
                  <a:pt x="1441" y="277"/>
                </a:cubicBezTo>
                <a:cubicBezTo>
                  <a:pt x="1484" y="277"/>
                  <a:pt x="1518" y="312"/>
                  <a:pt x="1518" y="354"/>
                </a:cubicBezTo>
                <a:lnTo>
                  <a:pt x="1518" y="2005"/>
                </a:lnTo>
                <a:close/>
                <a:moveTo>
                  <a:pt x="808" y="471"/>
                </a:moveTo>
                <a:cubicBezTo>
                  <a:pt x="494" y="471"/>
                  <a:pt x="241" y="725"/>
                  <a:pt x="241" y="1038"/>
                </a:cubicBezTo>
                <a:cubicBezTo>
                  <a:pt x="241" y="1201"/>
                  <a:pt x="309" y="1347"/>
                  <a:pt x="419" y="1451"/>
                </a:cubicBezTo>
                <a:cubicBezTo>
                  <a:pt x="532" y="1339"/>
                  <a:pt x="532" y="1339"/>
                  <a:pt x="532" y="1339"/>
                </a:cubicBezTo>
                <a:cubicBezTo>
                  <a:pt x="565" y="1305"/>
                  <a:pt x="610" y="1286"/>
                  <a:pt x="652" y="1286"/>
                </a:cubicBezTo>
                <a:cubicBezTo>
                  <a:pt x="675" y="1286"/>
                  <a:pt x="696" y="1292"/>
                  <a:pt x="713" y="1304"/>
                </a:cubicBezTo>
                <a:cubicBezTo>
                  <a:pt x="762" y="1337"/>
                  <a:pt x="775" y="1416"/>
                  <a:pt x="744" y="1486"/>
                </a:cubicBezTo>
                <a:cubicBezTo>
                  <a:pt x="695" y="1594"/>
                  <a:pt x="695" y="1594"/>
                  <a:pt x="695" y="1594"/>
                </a:cubicBezTo>
                <a:cubicBezTo>
                  <a:pt x="731" y="1601"/>
                  <a:pt x="769" y="1605"/>
                  <a:pt x="808" y="1605"/>
                </a:cubicBezTo>
                <a:cubicBezTo>
                  <a:pt x="1121" y="1605"/>
                  <a:pt x="1375" y="1351"/>
                  <a:pt x="1375" y="1038"/>
                </a:cubicBezTo>
                <a:cubicBezTo>
                  <a:pt x="1375" y="725"/>
                  <a:pt x="1121" y="471"/>
                  <a:pt x="808" y="471"/>
                </a:cubicBezTo>
                <a:close/>
                <a:moveTo>
                  <a:pt x="808" y="1206"/>
                </a:moveTo>
                <a:cubicBezTo>
                  <a:pt x="715" y="1206"/>
                  <a:pt x="640" y="1131"/>
                  <a:pt x="640" y="1038"/>
                </a:cubicBezTo>
                <a:cubicBezTo>
                  <a:pt x="640" y="945"/>
                  <a:pt x="715" y="870"/>
                  <a:pt x="808" y="870"/>
                </a:cubicBezTo>
                <a:cubicBezTo>
                  <a:pt x="900" y="870"/>
                  <a:pt x="976" y="945"/>
                  <a:pt x="976" y="1038"/>
                </a:cubicBezTo>
                <a:cubicBezTo>
                  <a:pt x="976" y="1131"/>
                  <a:pt x="900" y="1206"/>
                  <a:pt x="808" y="1206"/>
                </a:cubicBezTo>
                <a:close/>
                <a:moveTo>
                  <a:pt x="687" y="1341"/>
                </a:moveTo>
                <a:cubicBezTo>
                  <a:pt x="678" y="1334"/>
                  <a:pt x="665" y="1331"/>
                  <a:pt x="652" y="1331"/>
                </a:cubicBezTo>
                <a:cubicBezTo>
                  <a:pt x="623" y="1331"/>
                  <a:pt x="590" y="1345"/>
                  <a:pt x="564" y="1371"/>
                </a:cubicBezTo>
                <a:cubicBezTo>
                  <a:pt x="453" y="1481"/>
                  <a:pt x="453" y="1481"/>
                  <a:pt x="453" y="1481"/>
                </a:cubicBezTo>
                <a:cubicBezTo>
                  <a:pt x="271" y="1660"/>
                  <a:pt x="271" y="1660"/>
                  <a:pt x="271" y="1660"/>
                </a:cubicBezTo>
                <a:cubicBezTo>
                  <a:pt x="170" y="1760"/>
                  <a:pt x="164" y="1895"/>
                  <a:pt x="258" y="1960"/>
                </a:cubicBezTo>
                <a:cubicBezTo>
                  <a:pt x="286" y="1979"/>
                  <a:pt x="315" y="1988"/>
                  <a:pt x="346" y="1988"/>
                </a:cubicBezTo>
                <a:cubicBezTo>
                  <a:pt x="419" y="1988"/>
                  <a:pt x="493" y="1935"/>
                  <a:pt x="534" y="1842"/>
                </a:cubicBezTo>
                <a:cubicBezTo>
                  <a:pt x="650" y="1583"/>
                  <a:pt x="650" y="1583"/>
                  <a:pt x="650" y="1583"/>
                </a:cubicBezTo>
                <a:cubicBezTo>
                  <a:pt x="702" y="1467"/>
                  <a:pt x="702" y="1467"/>
                  <a:pt x="702" y="1467"/>
                </a:cubicBezTo>
                <a:cubicBezTo>
                  <a:pt x="724" y="1418"/>
                  <a:pt x="717" y="1362"/>
                  <a:pt x="687" y="1341"/>
                </a:cubicBezTo>
                <a:close/>
                <a:moveTo>
                  <a:pt x="418" y="1872"/>
                </a:moveTo>
                <a:cubicBezTo>
                  <a:pt x="392" y="1909"/>
                  <a:pt x="341" y="1919"/>
                  <a:pt x="304" y="1893"/>
                </a:cubicBezTo>
                <a:cubicBezTo>
                  <a:pt x="267" y="1867"/>
                  <a:pt x="258" y="1817"/>
                  <a:pt x="284" y="1780"/>
                </a:cubicBezTo>
                <a:cubicBezTo>
                  <a:pt x="310" y="1743"/>
                  <a:pt x="360" y="1734"/>
                  <a:pt x="397" y="1759"/>
                </a:cubicBezTo>
                <a:cubicBezTo>
                  <a:pt x="434" y="1785"/>
                  <a:pt x="443" y="1836"/>
                  <a:pt x="418" y="1872"/>
                </a:cubicBezTo>
                <a:close/>
                <a:moveTo>
                  <a:pt x="256" y="376"/>
                </a:moveTo>
                <a:cubicBezTo>
                  <a:pt x="256" y="346"/>
                  <a:pt x="233" y="323"/>
                  <a:pt x="204" y="323"/>
                </a:cubicBezTo>
                <a:cubicBezTo>
                  <a:pt x="174" y="323"/>
                  <a:pt x="151" y="346"/>
                  <a:pt x="151" y="376"/>
                </a:cubicBezTo>
                <a:cubicBezTo>
                  <a:pt x="151" y="405"/>
                  <a:pt x="174" y="428"/>
                  <a:pt x="204" y="428"/>
                </a:cubicBezTo>
                <a:cubicBezTo>
                  <a:pt x="233" y="428"/>
                  <a:pt x="256" y="405"/>
                  <a:pt x="256" y="376"/>
                </a:cubicBezTo>
                <a:close/>
                <a:moveTo>
                  <a:pt x="1418" y="323"/>
                </a:moveTo>
                <a:cubicBezTo>
                  <a:pt x="1389" y="323"/>
                  <a:pt x="1366" y="346"/>
                  <a:pt x="1366" y="376"/>
                </a:cubicBezTo>
                <a:cubicBezTo>
                  <a:pt x="1366" y="405"/>
                  <a:pt x="1389" y="428"/>
                  <a:pt x="1418" y="428"/>
                </a:cubicBezTo>
                <a:cubicBezTo>
                  <a:pt x="1448" y="428"/>
                  <a:pt x="1471" y="405"/>
                  <a:pt x="1471" y="376"/>
                </a:cubicBezTo>
                <a:cubicBezTo>
                  <a:pt x="1471" y="346"/>
                  <a:pt x="1448" y="323"/>
                  <a:pt x="1418" y="323"/>
                </a:cubicBezTo>
                <a:close/>
                <a:moveTo>
                  <a:pt x="1418" y="1925"/>
                </a:moveTo>
                <a:cubicBezTo>
                  <a:pt x="1389" y="1925"/>
                  <a:pt x="1366" y="1949"/>
                  <a:pt x="1366" y="1978"/>
                </a:cubicBezTo>
                <a:cubicBezTo>
                  <a:pt x="1366" y="2007"/>
                  <a:pt x="1389" y="2031"/>
                  <a:pt x="1418" y="2031"/>
                </a:cubicBezTo>
                <a:cubicBezTo>
                  <a:pt x="1448" y="2031"/>
                  <a:pt x="1471" y="2007"/>
                  <a:pt x="1471" y="1978"/>
                </a:cubicBezTo>
                <a:cubicBezTo>
                  <a:pt x="1471" y="1949"/>
                  <a:pt x="1448" y="1925"/>
                  <a:pt x="1418" y="19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7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983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Data disk creation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05883" y="1285524"/>
            <a:ext cx="11079079" cy="486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b="1" dirty="0">
                <a:solidFill>
                  <a:schemeClr val="accent2"/>
                </a:solidFill>
              </a:rPr>
              <a:t>New Virtual Machine Creation with Data Disk</a:t>
            </a:r>
          </a:p>
          <a:p>
            <a:r>
              <a:rPr lang="en-US" sz="2333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333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AzureVMConfig</a:t>
            </a:r>
            <a:r>
              <a:rPr lang="en-US" sz="2333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'myvm1'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InstanceSize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'Small'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AzureProvisioningConfig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-Windows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AzureDataDisk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DiskSizeInGB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-LUN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cloudSvcName</a:t>
            </a:r>
            <a:endParaRPr lang="en-US" sz="2333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333" dirty="0"/>
          </a:p>
          <a:p>
            <a:r>
              <a:rPr lang="en-US" sz="2667" b="1" dirty="0">
                <a:solidFill>
                  <a:schemeClr val="accent2"/>
                </a:solidFill>
              </a:rPr>
              <a:t>Add new Data Disk to existing Virtual Machine</a:t>
            </a:r>
          </a:p>
          <a:p>
            <a:r>
              <a:rPr lang="en-US" sz="2333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Get-</a:t>
            </a:r>
            <a:r>
              <a:rPr lang="en-US" sz="2333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333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'myvm1'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AzureDataDisk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CreateNew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DiskSizeInGB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333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DiskLabel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2333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myddisk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  <a:r>
              <a:rPr lang="en-US" sz="2333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-LUN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|</a:t>
            </a:r>
          </a:p>
          <a:p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333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Update-</a:t>
            </a:r>
            <a:r>
              <a:rPr lang="en-US" sz="2333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AzureVM</a:t>
            </a:r>
            <a:r>
              <a:rPr lang="en-US" sz="2333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70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Disk and image repository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677389" y="1879737"/>
            <a:ext cx="9533104" cy="3418294"/>
            <a:chOff x="490863" y="1344864"/>
            <a:chExt cx="11439724" cy="4101953"/>
          </a:xfrm>
        </p:grpSpPr>
        <p:sp>
          <p:nvSpPr>
            <p:cNvPr id="23" name="Rectangle 22"/>
            <p:cNvSpPr/>
            <p:nvPr/>
          </p:nvSpPr>
          <p:spPr bwMode="auto">
            <a:xfrm>
              <a:off x="519114" y="1344864"/>
              <a:ext cx="2965052" cy="1970765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01583" tIns="101583" rIns="101583" bIns="101583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ru-RU" sz="2333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ОС Образы</a:t>
              </a:r>
              <a:endParaRPr kumimoji="0" lang="en-US" sz="2333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85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Freeform 79"/>
            <p:cNvSpPr>
              <a:spLocks noEditPoints="1"/>
            </p:cNvSpPr>
            <p:nvPr/>
          </p:nvSpPr>
          <p:spPr bwMode="black">
            <a:xfrm>
              <a:off x="971010" y="1695244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Freeform 79"/>
            <p:cNvSpPr>
              <a:spLocks noEditPoints="1"/>
            </p:cNvSpPr>
            <p:nvPr/>
          </p:nvSpPr>
          <p:spPr bwMode="black">
            <a:xfrm>
              <a:off x="1547046" y="1695244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Freeform 79"/>
            <p:cNvSpPr>
              <a:spLocks noEditPoints="1"/>
            </p:cNvSpPr>
            <p:nvPr/>
          </p:nvSpPr>
          <p:spPr bwMode="black">
            <a:xfrm>
              <a:off x="2099188" y="1705557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6648" y="1344864"/>
              <a:ext cx="8273939" cy="1945381"/>
            </a:xfrm>
            <a:prstGeom prst="rect">
              <a:avLst/>
            </a:prstGeom>
            <a:solidFill>
              <a:sysClr val="windowText" lastClr="000000">
                <a:alpha val="5000"/>
              </a:sysClr>
            </a:solidFill>
          </p:spPr>
          <p:txBody>
            <a:bodyPr lIns="114281" tIns="0" rIns="152373" bIns="0" anchor="ctr"/>
            <a:lstStyle>
              <a:defPPr>
                <a:defRPr lang="en-US"/>
              </a:defPPr>
              <a:lvl1pPr lvl="0" indent="0">
                <a:lnSpc>
                  <a:spcPct val="100000"/>
                </a:lnSpc>
                <a:spcBef>
                  <a:spcPts val="768"/>
                </a:spcBef>
                <a:buSzTx/>
                <a:buFont typeface="Wingdings" pitchFamily="2" charset="2"/>
                <a:buNone/>
                <a:defRPr spc="-70">
                  <a:solidFill>
                    <a:srgbClr val="00AEEF">
                      <a:alpha val="99000"/>
                    </a:srgbClr>
                  </a:solidFill>
                  <a:latin typeface="Segoe UI Light" pitchFamily="34" charset="0"/>
                  <a:cs typeface="Segoe UI Light" pitchFamily="34" charset="0"/>
                </a:defRPr>
              </a:lvl1pPr>
              <a:lvl2pPr marL="460375" indent="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2pPr>
              <a:lvl3pPr marL="1204913" indent="-34925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3pPr>
              <a:lvl4pPr marL="1538288" indent="-27940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4pPr>
              <a:lvl5pPr marL="1887538" indent="-282575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5pPr>
              <a:lvl6pPr marL="2514499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292929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all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$_.Category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'Microsoft'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Microsoft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$_.Category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'User'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Custom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$_.Category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'Partner'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Partner Images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|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Where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{ $_.OS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'Windows'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Return only Windows OS images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Remove-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ImageName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myimg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'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DeleteVHD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Delete image and storage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Add-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AzureVMImage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-OS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'Windows'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ImageName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MyWinImage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' </a:t>
              </a:r>
              <a:r>
                <a:rPr kumimoji="0" lang="en-US" sz="1167" b="0" i="1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-</a:t>
              </a:r>
              <a:r>
                <a:rPr kumimoji="0" lang="en-US" sz="1167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MediaLocation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 'http://storageaccount/vhds/winimage.vhd'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  <a:cs typeface="Segoe UI Light" pitchFamily="34" charset="0"/>
                </a:rPr>
                <a:t># Add Existing VM Image from Storage</a:t>
              </a:r>
            </a:p>
          </p:txBody>
        </p:sp>
        <p:sp>
          <p:nvSpPr>
            <p:cNvPr id="28" name="Freeform 79"/>
            <p:cNvSpPr>
              <a:spLocks noEditPoints="1"/>
            </p:cNvSpPr>
            <p:nvPr/>
          </p:nvSpPr>
          <p:spPr bwMode="black">
            <a:xfrm>
              <a:off x="2642494" y="1695244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19113" y="3471713"/>
              <a:ext cx="2965052" cy="1975104"/>
            </a:xfrm>
            <a:prstGeom prst="rect">
              <a:avLst/>
            </a:prstGeom>
            <a:solidFill>
              <a:srgbClr val="5B9BD5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01583" tIns="101583" rIns="101583" bIns="101583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ru-RU" sz="2333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Диски</a:t>
              </a:r>
              <a:endParaRPr kumimoji="0" lang="en-US" sz="2333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85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black">
            <a:xfrm>
              <a:off x="968485" y="3899876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Freeform 79"/>
            <p:cNvSpPr>
              <a:spLocks noEditPoints="1"/>
            </p:cNvSpPr>
            <p:nvPr/>
          </p:nvSpPr>
          <p:spPr bwMode="black">
            <a:xfrm>
              <a:off x="1544522" y="3899876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Freeform 79"/>
            <p:cNvSpPr>
              <a:spLocks noEditPoints="1"/>
            </p:cNvSpPr>
            <p:nvPr/>
          </p:nvSpPr>
          <p:spPr bwMode="black">
            <a:xfrm>
              <a:off x="2096663" y="3910189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reeform 79"/>
            <p:cNvSpPr>
              <a:spLocks noEditPoints="1"/>
            </p:cNvSpPr>
            <p:nvPr/>
          </p:nvSpPr>
          <p:spPr bwMode="black">
            <a:xfrm>
              <a:off x="2639970" y="3899876"/>
              <a:ext cx="374654" cy="506619"/>
            </a:xfrm>
            <a:custGeom>
              <a:avLst/>
              <a:gdLst>
                <a:gd name="T0" fmla="*/ 1441 w 1615"/>
                <a:gd name="T1" fmla="*/ 131 h 2179"/>
                <a:gd name="T2" fmla="*/ 1344 w 1615"/>
                <a:gd name="T3" fmla="*/ 16 h 2179"/>
                <a:gd name="T4" fmla="*/ 306 w 1615"/>
                <a:gd name="T5" fmla="*/ 0 h 2179"/>
                <a:gd name="T6" fmla="*/ 62 w 1615"/>
                <a:gd name="T7" fmla="*/ 171 h 2179"/>
                <a:gd name="T8" fmla="*/ 174 w 1615"/>
                <a:gd name="T9" fmla="*/ 131 h 2179"/>
                <a:gd name="T10" fmla="*/ 174 w 1615"/>
                <a:gd name="T11" fmla="*/ 180 h 2179"/>
                <a:gd name="T12" fmla="*/ 0 w 1615"/>
                <a:gd name="T13" fmla="*/ 2005 h 2179"/>
                <a:gd name="T14" fmla="*/ 1441 w 1615"/>
                <a:gd name="T15" fmla="*/ 2179 h 2179"/>
                <a:gd name="T16" fmla="*/ 1615 w 1615"/>
                <a:gd name="T17" fmla="*/ 354 h 2179"/>
                <a:gd name="T18" fmla="*/ 1518 w 1615"/>
                <a:gd name="T19" fmla="*/ 2005 h 2179"/>
                <a:gd name="T20" fmla="*/ 174 w 1615"/>
                <a:gd name="T21" fmla="*/ 2082 h 2179"/>
                <a:gd name="T22" fmla="*/ 97 w 1615"/>
                <a:gd name="T23" fmla="*/ 354 h 2179"/>
                <a:gd name="T24" fmla="*/ 1441 w 1615"/>
                <a:gd name="T25" fmla="*/ 277 h 2179"/>
                <a:gd name="T26" fmla="*/ 1518 w 1615"/>
                <a:gd name="T27" fmla="*/ 2005 h 2179"/>
                <a:gd name="T28" fmla="*/ 241 w 1615"/>
                <a:gd name="T29" fmla="*/ 1038 h 2179"/>
                <a:gd name="T30" fmla="*/ 532 w 1615"/>
                <a:gd name="T31" fmla="*/ 1339 h 2179"/>
                <a:gd name="T32" fmla="*/ 713 w 1615"/>
                <a:gd name="T33" fmla="*/ 1304 h 2179"/>
                <a:gd name="T34" fmla="*/ 695 w 1615"/>
                <a:gd name="T35" fmla="*/ 1594 h 2179"/>
                <a:gd name="T36" fmla="*/ 1375 w 1615"/>
                <a:gd name="T37" fmla="*/ 1038 h 2179"/>
                <a:gd name="T38" fmla="*/ 808 w 1615"/>
                <a:gd name="T39" fmla="*/ 1206 h 2179"/>
                <a:gd name="T40" fmla="*/ 808 w 1615"/>
                <a:gd name="T41" fmla="*/ 870 h 2179"/>
                <a:gd name="T42" fmla="*/ 808 w 1615"/>
                <a:gd name="T43" fmla="*/ 1206 h 2179"/>
                <a:gd name="T44" fmla="*/ 652 w 1615"/>
                <a:gd name="T45" fmla="*/ 1331 h 2179"/>
                <a:gd name="T46" fmla="*/ 453 w 1615"/>
                <a:gd name="T47" fmla="*/ 1481 h 2179"/>
                <a:gd name="T48" fmla="*/ 258 w 1615"/>
                <a:gd name="T49" fmla="*/ 1960 h 2179"/>
                <a:gd name="T50" fmla="*/ 534 w 1615"/>
                <a:gd name="T51" fmla="*/ 1842 h 2179"/>
                <a:gd name="T52" fmla="*/ 702 w 1615"/>
                <a:gd name="T53" fmla="*/ 1467 h 2179"/>
                <a:gd name="T54" fmla="*/ 418 w 1615"/>
                <a:gd name="T55" fmla="*/ 1872 h 2179"/>
                <a:gd name="T56" fmla="*/ 284 w 1615"/>
                <a:gd name="T57" fmla="*/ 1780 h 2179"/>
                <a:gd name="T58" fmla="*/ 418 w 1615"/>
                <a:gd name="T59" fmla="*/ 1872 h 2179"/>
                <a:gd name="T60" fmla="*/ 204 w 1615"/>
                <a:gd name="T61" fmla="*/ 323 h 2179"/>
                <a:gd name="T62" fmla="*/ 204 w 1615"/>
                <a:gd name="T63" fmla="*/ 428 h 2179"/>
                <a:gd name="T64" fmla="*/ 1418 w 1615"/>
                <a:gd name="T65" fmla="*/ 323 h 2179"/>
                <a:gd name="T66" fmla="*/ 1418 w 1615"/>
                <a:gd name="T67" fmla="*/ 428 h 2179"/>
                <a:gd name="T68" fmla="*/ 1418 w 1615"/>
                <a:gd name="T69" fmla="*/ 323 h 2179"/>
                <a:gd name="T70" fmla="*/ 1366 w 1615"/>
                <a:gd name="T71" fmla="*/ 1978 h 2179"/>
                <a:gd name="T72" fmla="*/ 1471 w 1615"/>
                <a:gd name="T73" fmla="*/ 1978 h 2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5" h="2179">
                  <a:moveTo>
                    <a:pt x="174" y="131"/>
                  </a:moveTo>
                  <a:cubicBezTo>
                    <a:pt x="1441" y="131"/>
                    <a:pt x="1441" y="131"/>
                    <a:pt x="1441" y="131"/>
                  </a:cubicBezTo>
                  <a:cubicBezTo>
                    <a:pt x="1465" y="131"/>
                    <a:pt x="1488" y="136"/>
                    <a:pt x="1509" y="145"/>
                  </a:cubicBezTo>
                  <a:cubicBezTo>
                    <a:pt x="1344" y="16"/>
                    <a:pt x="1344" y="16"/>
                    <a:pt x="1344" y="16"/>
                  </a:cubicBezTo>
                  <a:cubicBezTo>
                    <a:pt x="1333" y="7"/>
                    <a:pt x="1312" y="0"/>
                    <a:pt x="129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292" y="0"/>
                    <a:pt x="271" y="7"/>
                    <a:pt x="260" y="16"/>
                  </a:cubicBezTo>
                  <a:cubicBezTo>
                    <a:pt x="62" y="171"/>
                    <a:pt x="62" y="171"/>
                    <a:pt x="62" y="171"/>
                  </a:cubicBezTo>
                  <a:cubicBezTo>
                    <a:pt x="64" y="171"/>
                    <a:pt x="64" y="171"/>
                    <a:pt x="64" y="171"/>
                  </a:cubicBezTo>
                  <a:cubicBezTo>
                    <a:pt x="94" y="146"/>
                    <a:pt x="132" y="131"/>
                    <a:pt x="174" y="131"/>
                  </a:cubicBezTo>
                  <a:close/>
                  <a:moveTo>
                    <a:pt x="1441" y="180"/>
                  </a:moveTo>
                  <a:cubicBezTo>
                    <a:pt x="174" y="180"/>
                    <a:pt x="174" y="180"/>
                    <a:pt x="174" y="180"/>
                  </a:cubicBezTo>
                  <a:cubicBezTo>
                    <a:pt x="78" y="180"/>
                    <a:pt x="0" y="258"/>
                    <a:pt x="0" y="354"/>
                  </a:cubicBezTo>
                  <a:cubicBezTo>
                    <a:pt x="0" y="2005"/>
                    <a:pt x="0" y="2005"/>
                    <a:pt x="0" y="2005"/>
                  </a:cubicBezTo>
                  <a:cubicBezTo>
                    <a:pt x="0" y="2101"/>
                    <a:pt x="78" y="2179"/>
                    <a:pt x="174" y="2179"/>
                  </a:cubicBezTo>
                  <a:cubicBezTo>
                    <a:pt x="1441" y="2179"/>
                    <a:pt x="1441" y="2179"/>
                    <a:pt x="1441" y="2179"/>
                  </a:cubicBezTo>
                  <a:cubicBezTo>
                    <a:pt x="1537" y="2179"/>
                    <a:pt x="1615" y="2101"/>
                    <a:pt x="1615" y="2005"/>
                  </a:cubicBezTo>
                  <a:cubicBezTo>
                    <a:pt x="1615" y="354"/>
                    <a:pt x="1615" y="354"/>
                    <a:pt x="1615" y="354"/>
                  </a:cubicBezTo>
                  <a:cubicBezTo>
                    <a:pt x="1615" y="258"/>
                    <a:pt x="1537" y="180"/>
                    <a:pt x="1441" y="180"/>
                  </a:cubicBezTo>
                  <a:close/>
                  <a:moveTo>
                    <a:pt x="1518" y="2005"/>
                  </a:moveTo>
                  <a:cubicBezTo>
                    <a:pt x="1518" y="2047"/>
                    <a:pt x="1484" y="2082"/>
                    <a:pt x="1441" y="2082"/>
                  </a:cubicBezTo>
                  <a:cubicBezTo>
                    <a:pt x="174" y="2082"/>
                    <a:pt x="174" y="2082"/>
                    <a:pt x="174" y="2082"/>
                  </a:cubicBezTo>
                  <a:cubicBezTo>
                    <a:pt x="132" y="2082"/>
                    <a:pt x="97" y="2047"/>
                    <a:pt x="97" y="2005"/>
                  </a:cubicBezTo>
                  <a:cubicBezTo>
                    <a:pt x="97" y="354"/>
                    <a:pt x="97" y="354"/>
                    <a:pt x="97" y="354"/>
                  </a:cubicBezTo>
                  <a:cubicBezTo>
                    <a:pt x="97" y="312"/>
                    <a:pt x="132" y="277"/>
                    <a:pt x="174" y="277"/>
                  </a:cubicBezTo>
                  <a:cubicBezTo>
                    <a:pt x="1441" y="277"/>
                    <a:pt x="1441" y="277"/>
                    <a:pt x="1441" y="277"/>
                  </a:cubicBezTo>
                  <a:cubicBezTo>
                    <a:pt x="1484" y="277"/>
                    <a:pt x="1518" y="312"/>
                    <a:pt x="1518" y="354"/>
                  </a:cubicBezTo>
                  <a:lnTo>
                    <a:pt x="1518" y="2005"/>
                  </a:lnTo>
                  <a:close/>
                  <a:moveTo>
                    <a:pt x="808" y="471"/>
                  </a:moveTo>
                  <a:cubicBezTo>
                    <a:pt x="494" y="471"/>
                    <a:pt x="241" y="725"/>
                    <a:pt x="241" y="1038"/>
                  </a:cubicBezTo>
                  <a:cubicBezTo>
                    <a:pt x="241" y="1201"/>
                    <a:pt x="309" y="1347"/>
                    <a:pt x="419" y="1451"/>
                  </a:cubicBezTo>
                  <a:cubicBezTo>
                    <a:pt x="532" y="1339"/>
                    <a:pt x="532" y="1339"/>
                    <a:pt x="532" y="1339"/>
                  </a:cubicBezTo>
                  <a:cubicBezTo>
                    <a:pt x="565" y="1305"/>
                    <a:pt x="610" y="1286"/>
                    <a:pt x="652" y="1286"/>
                  </a:cubicBezTo>
                  <a:cubicBezTo>
                    <a:pt x="675" y="1286"/>
                    <a:pt x="696" y="1292"/>
                    <a:pt x="713" y="1304"/>
                  </a:cubicBezTo>
                  <a:cubicBezTo>
                    <a:pt x="762" y="1337"/>
                    <a:pt x="775" y="1416"/>
                    <a:pt x="744" y="1486"/>
                  </a:cubicBezTo>
                  <a:cubicBezTo>
                    <a:pt x="695" y="1594"/>
                    <a:pt x="695" y="1594"/>
                    <a:pt x="695" y="1594"/>
                  </a:cubicBezTo>
                  <a:cubicBezTo>
                    <a:pt x="731" y="1601"/>
                    <a:pt x="769" y="1605"/>
                    <a:pt x="808" y="1605"/>
                  </a:cubicBezTo>
                  <a:cubicBezTo>
                    <a:pt x="1121" y="1605"/>
                    <a:pt x="1375" y="1351"/>
                    <a:pt x="1375" y="1038"/>
                  </a:cubicBezTo>
                  <a:cubicBezTo>
                    <a:pt x="1375" y="725"/>
                    <a:pt x="1121" y="471"/>
                    <a:pt x="808" y="471"/>
                  </a:cubicBezTo>
                  <a:close/>
                  <a:moveTo>
                    <a:pt x="808" y="1206"/>
                  </a:moveTo>
                  <a:cubicBezTo>
                    <a:pt x="715" y="1206"/>
                    <a:pt x="640" y="1131"/>
                    <a:pt x="640" y="1038"/>
                  </a:cubicBezTo>
                  <a:cubicBezTo>
                    <a:pt x="640" y="945"/>
                    <a:pt x="715" y="870"/>
                    <a:pt x="808" y="870"/>
                  </a:cubicBezTo>
                  <a:cubicBezTo>
                    <a:pt x="900" y="870"/>
                    <a:pt x="976" y="945"/>
                    <a:pt x="976" y="1038"/>
                  </a:cubicBezTo>
                  <a:cubicBezTo>
                    <a:pt x="976" y="1131"/>
                    <a:pt x="900" y="1206"/>
                    <a:pt x="808" y="1206"/>
                  </a:cubicBezTo>
                  <a:close/>
                  <a:moveTo>
                    <a:pt x="687" y="1341"/>
                  </a:moveTo>
                  <a:cubicBezTo>
                    <a:pt x="678" y="1334"/>
                    <a:pt x="665" y="1331"/>
                    <a:pt x="652" y="1331"/>
                  </a:cubicBezTo>
                  <a:cubicBezTo>
                    <a:pt x="623" y="1331"/>
                    <a:pt x="590" y="1345"/>
                    <a:pt x="564" y="1371"/>
                  </a:cubicBezTo>
                  <a:cubicBezTo>
                    <a:pt x="453" y="1481"/>
                    <a:pt x="453" y="1481"/>
                    <a:pt x="453" y="1481"/>
                  </a:cubicBezTo>
                  <a:cubicBezTo>
                    <a:pt x="271" y="1660"/>
                    <a:pt x="271" y="1660"/>
                    <a:pt x="271" y="1660"/>
                  </a:cubicBezTo>
                  <a:cubicBezTo>
                    <a:pt x="170" y="1760"/>
                    <a:pt x="164" y="1895"/>
                    <a:pt x="258" y="1960"/>
                  </a:cubicBezTo>
                  <a:cubicBezTo>
                    <a:pt x="286" y="1979"/>
                    <a:pt x="315" y="1988"/>
                    <a:pt x="346" y="1988"/>
                  </a:cubicBezTo>
                  <a:cubicBezTo>
                    <a:pt x="419" y="1988"/>
                    <a:pt x="493" y="1935"/>
                    <a:pt x="534" y="1842"/>
                  </a:cubicBezTo>
                  <a:cubicBezTo>
                    <a:pt x="650" y="1583"/>
                    <a:pt x="650" y="1583"/>
                    <a:pt x="650" y="1583"/>
                  </a:cubicBezTo>
                  <a:cubicBezTo>
                    <a:pt x="702" y="1467"/>
                    <a:pt x="702" y="1467"/>
                    <a:pt x="702" y="1467"/>
                  </a:cubicBezTo>
                  <a:cubicBezTo>
                    <a:pt x="724" y="1418"/>
                    <a:pt x="717" y="1362"/>
                    <a:pt x="687" y="1341"/>
                  </a:cubicBezTo>
                  <a:close/>
                  <a:moveTo>
                    <a:pt x="418" y="1872"/>
                  </a:moveTo>
                  <a:cubicBezTo>
                    <a:pt x="392" y="1909"/>
                    <a:pt x="341" y="1919"/>
                    <a:pt x="304" y="1893"/>
                  </a:cubicBezTo>
                  <a:cubicBezTo>
                    <a:pt x="267" y="1867"/>
                    <a:pt x="258" y="1817"/>
                    <a:pt x="284" y="1780"/>
                  </a:cubicBezTo>
                  <a:cubicBezTo>
                    <a:pt x="310" y="1743"/>
                    <a:pt x="360" y="1734"/>
                    <a:pt x="397" y="1759"/>
                  </a:cubicBezTo>
                  <a:cubicBezTo>
                    <a:pt x="434" y="1785"/>
                    <a:pt x="443" y="1836"/>
                    <a:pt x="418" y="1872"/>
                  </a:cubicBezTo>
                  <a:close/>
                  <a:moveTo>
                    <a:pt x="256" y="376"/>
                  </a:moveTo>
                  <a:cubicBezTo>
                    <a:pt x="256" y="346"/>
                    <a:pt x="233" y="323"/>
                    <a:pt x="204" y="323"/>
                  </a:cubicBezTo>
                  <a:cubicBezTo>
                    <a:pt x="174" y="323"/>
                    <a:pt x="151" y="346"/>
                    <a:pt x="151" y="376"/>
                  </a:cubicBezTo>
                  <a:cubicBezTo>
                    <a:pt x="151" y="405"/>
                    <a:pt x="174" y="428"/>
                    <a:pt x="204" y="428"/>
                  </a:cubicBezTo>
                  <a:cubicBezTo>
                    <a:pt x="233" y="428"/>
                    <a:pt x="256" y="405"/>
                    <a:pt x="256" y="376"/>
                  </a:cubicBezTo>
                  <a:close/>
                  <a:moveTo>
                    <a:pt x="1418" y="323"/>
                  </a:moveTo>
                  <a:cubicBezTo>
                    <a:pt x="1389" y="323"/>
                    <a:pt x="1366" y="346"/>
                    <a:pt x="1366" y="376"/>
                  </a:cubicBezTo>
                  <a:cubicBezTo>
                    <a:pt x="1366" y="405"/>
                    <a:pt x="1389" y="428"/>
                    <a:pt x="1418" y="428"/>
                  </a:cubicBezTo>
                  <a:cubicBezTo>
                    <a:pt x="1448" y="428"/>
                    <a:pt x="1471" y="405"/>
                    <a:pt x="1471" y="376"/>
                  </a:cubicBezTo>
                  <a:cubicBezTo>
                    <a:pt x="1471" y="346"/>
                    <a:pt x="1448" y="323"/>
                    <a:pt x="1418" y="323"/>
                  </a:cubicBezTo>
                  <a:close/>
                  <a:moveTo>
                    <a:pt x="1418" y="1925"/>
                  </a:moveTo>
                  <a:cubicBezTo>
                    <a:pt x="1389" y="1925"/>
                    <a:pt x="1366" y="1949"/>
                    <a:pt x="1366" y="1978"/>
                  </a:cubicBezTo>
                  <a:cubicBezTo>
                    <a:pt x="1366" y="2007"/>
                    <a:pt x="1389" y="2031"/>
                    <a:pt x="1418" y="2031"/>
                  </a:cubicBezTo>
                  <a:cubicBezTo>
                    <a:pt x="1448" y="2031"/>
                    <a:pt x="1471" y="2007"/>
                    <a:pt x="1471" y="1978"/>
                  </a:cubicBezTo>
                  <a:cubicBezTo>
                    <a:pt x="1471" y="1949"/>
                    <a:pt x="1448" y="1925"/>
                    <a:pt x="1418" y="19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34" tIns="45718" rIns="91434" bIns="457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56648" y="3471713"/>
              <a:ext cx="8273939" cy="1975104"/>
            </a:xfrm>
            <a:prstGeom prst="rect">
              <a:avLst/>
            </a:prstGeom>
            <a:solidFill>
              <a:sysClr val="windowText" lastClr="000000">
                <a:alpha val="5000"/>
              </a:sysClr>
            </a:solidFill>
          </p:spPr>
          <p:txBody>
            <a:bodyPr lIns="114281" tIns="0" rIns="152373" bIns="0" anchor="ctr"/>
            <a:lstStyle>
              <a:defPPr>
                <a:defRPr lang="en-US"/>
              </a:defPPr>
              <a:lvl1pPr lvl="0" indent="0">
                <a:lnSpc>
                  <a:spcPct val="100000"/>
                </a:lnSpc>
                <a:spcBef>
                  <a:spcPts val="0"/>
                </a:spcBef>
                <a:buSzTx/>
                <a:buFont typeface="Wingdings" pitchFamily="2" charset="2"/>
                <a:buNone/>
                <a:defRPr sz="1400" b="1" spc="0">
                  <a:solidFill>
                    <a:srgbClr val="292929">
                      <a:alpha val="99000"/>
                    </a:srgbClr>
                  </a:solidFill>
                  <a:latin typeface="Segoe UI"/>
                </a:defRPr>
              </a:lvl1pPr>
              <a:lvl2pPr marL="460375" indent="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2pPr>
              <a:lvl3pPr marL="1204913" indent="-34925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3pPr>
              <a:lvl4pPr marL="1538288" indent="-279400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4pPr>
              <a:lvl5pPr marL="1887538" indent="-282575" defTabSz="914363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</a:defRPr>
              </a:lvl5pPr>
              <a:lvl6pPr marL="2514499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6pPr>
              <a:lvl7pPr marL="2971681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7pPr>
              <a:lvl8pPr marL="3428863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8pPr>
              <a:lvl9pPr marL="3886045" indent="-228591" defTabSz="914363">
                <a:spcBef>
                  <a:spcPct val="20000"/>
                </a:spcBef>
                <a:buFont typeface="Arial" pitchFamily="34" charset="0"/>
                <a:buChar char="•"/>
                <a:defRPr sz="2000"/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 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all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| Where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{ $_.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AttachedTo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$null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all not attached to a VM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| Where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{ $_.OS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$null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only data disks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Get-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| Where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{ $_.OS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eq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'Windows' }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Return only Windows OS disks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Remove-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DiskName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mydisk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DeleteVHD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Delete disk and storage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Add-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-OS 'Windows'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DiskName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MyWinDisk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MediaLocation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'http://storageaccount/vhds/winosdisk.vhd‘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Add Existing OS Disk from Storage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Add-</a:t>
              </a:r>
              <a:r>
                <a:rPr kumimoji="0" lang="en-US" sz="1167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AzureDisk</a:t>
              </a: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 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DiskName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MyDataDisk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' -</a:t>
              </a:r>
              <a:r>
                <a:rPr kumimoji="0" lang="en-US" sz="1167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MediaLocation</a:t>
              </a:r>
              <a:r>
                <a:rPr kumimoji="0" lang="en-US" sz="1167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 'http://storageaccount/vhds/datadisk.vhd‘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1167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alpha val="99000"/>
                    </a:srgbClr>
                  </a:solidFill>
                  <a:effectLst/>
                  <a:uLnTx/>
                  <a:uFillTx/>
                  <a:latin typeface="Segoe UI"/>
                </a:rPr>
                <a:t># Add Existing Data Disk from Storage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0863" y="2247649"/>
              <a:ext cx="3014671" cy="373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583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Microsoft, Partner and User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16232" y="4441897"/>
              <a:ext cx="2512611" cy="373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583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rPr>
                <a:t>OS Disks or Data Disks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2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Customer Manager Architecture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2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Automating Customer Manager Application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41623" y="1369633"/>
            <a:ext cx="7741802" cy="523220"/>
            <a:chOff x="396417" y="1459785"/>
            <a:chExt cx="774180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823019" y="1459785"/>
              <a:ext cx="731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Provision 2 frontend servers and 1 backend</a:t>
              </a:r>
              <a:endParaRPr lang="en-US" sz="28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>
              <a:off x="396417" y="1525760"/>
              <a:ext cx="411480" cy="408253"/>
              <a:chOff x="492090" y="1488310"/>
              <a:chExt cx="464582" cy="46458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2090" y="1488310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0354" y="1524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941624" y="2242294"/>
            <a:ext cx="7780439" cy="954107"/>
            <a:chOff x="357780" y="2091887"/>
            <a:chExt cx="7780439" cy="954107"/>
          </a:xfrm>
        </p:grpSpPr>
        <p:sp>
          <p:nvSpPr>
            <p:cNvPr id="10" name="TextBox 9"/>
            <p:cNvSpPr txBox="1"/>
            <p:nvPr/>
          </p:nvSpPr>
          <p:spPr>
            <a:xfrm>
              <a:off x="823019" y="2091887"/>
              <a:ext cx="7315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Remote PowerShell to </a:t>
              </a:r>
              <a:r>
                <a:rPr lang="en-US" sz="28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vms</a:t>
              </a: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and configure its parameters: firewall rules, app pools, etc.</a:t>
              </a:r>
              <a:endParaRPr lang="en-US" sz="28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357780" y="2338165"/>
              <a:ext cx="411480" cy="408253"/>
              <a:chOff x="448467" y="2379625"/>
              <a:chExt cx="464582" cy="46458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48467" y="237962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99647" y="242109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941624" y="3459493"/>
            <a:ext cx="7780439" cy="1384995"/>
            <a:chOff x="357780" y="2862319"/>
            <a:chExt cx="7780439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823019" y="2862319"/>
              <a:ext cx="7315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Compile and build </a:t>
              </a:r>
              <a:r>
                <a:rPr lang="en-US" sz="2800" dirty="0" err="1" smtClean="0">
                  <a:solidFill>
                    <a:srgbClr val="444444"/>
                  </a:solidFill>
                  <a:cs typeface="Trebuchet MS"/>
                </a:rPr>
                <a:t>CustomerManager</a:t>
              </a: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. Deploy the package to frontend servers. Point frontend servers to SQL VM.</a:t>
              </a:r>
              <a:endParaRPr lang="en-US" sz="28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357780" y="3382382"/>
              <a:ext cx="411480" cy="408253"/>
              <a:chOff x="448467" y="3537319"/>
              <a:chExt cx="464582" cy="46458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8467" y="3537319"/>
                <a:ext cx="464582" cy="464583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9647" y="3593450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954503" y="5249249"/>
            <a:ext cx="7767560" cy="523220"/>
            <a:chOff x="370659" y="3497760"/>
            <a:chExt cx="7767560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823019" y="3497760"/>
              <a:ext cx="731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Run </a:t>
              </a:r>
              <a:r>
                <a:rPr lang="en-US" sz="2800" dirty="0" err="1" smtClean="0">
                  <a:solidFill>
                    <a:srgbClr val="444444"/>
                  </a:solidFill>
                  <a:cs typeface="Trebuchet MS"/>
                </a:rPr>
                <a:t>CustomerManager</a:t>
              </a: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 and observe results</a:t>
              </a:r>
              <a:endParaRPr lang="en-US" sz="28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370659" y="3589491"/>
              <a:ext cx="411480" cy="408253"/>
              <a:chOff x="463008" y="3742395"/>
              <a:chExt cx="464582" cy="46458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63008" y="374239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99648" y="3769210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Demo session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9403" y="2511380"/>
            <a:ext cx="32944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941623" y="1369633"/>
            <a:ext cx="7741802" cy="523220"/>
            <a:chOff x="396417" y="1459785"/>
            <a:chExt cx="7741802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Intro to</a:t>
              </a:r>
              <a:r>
                <a:rPr lang="ru-RU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</a:t>
              </a:r>
              <a:r>
                <a:rPr lang="en-US" sz="2800" dirty="0">
                  <a:solidFill>
                    <a:srgbClr val="444444"/>
                  </a:solidFill>
                  <a:latin typeface="Trebuchet MS"/>
                  <a:cs typeface="Trebuchet MS"/>
                </a:rPr>
                <a:t>Windows Azure </a:t>
              </a: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PowerShell</a:t>
              </a:r>
              <a:endParaRPr lang="en-US" sz="28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96417" y="1525760"/>
              <a:ext cx="411480" cy="408253"/>
              <a:chOff x="492090" y="1488310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92090" y="1488310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40354" y="1524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941624" y="2242294"/>
            <a:ext cx="7780439" cy="954107"/>
            <a:chOff x="357780" y="2091887"/>
            <a:chExt cx="7780439" cy="954107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Automating Azure virtual machines</a:t>
              </a:r>
              <a:r>
                <a:rPr lang="ru-RU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. </a:t>
              </a: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Base </a:t>
              </a:r>
              <a:r>
                <a:rPr lang="en-US" sz="2800" dirty="0" err="1" smtClean="0">
                  <a:solidFill>
                    <a:srgbClr val="444444"/>
                  </a:solidFill>
                  <a:latin typeface="Trebuchet MS"/>
                  <a:cs typeface="Trebuchet MS"/>
                </a:rPr>
                <a:t>cmdlets</a:t>
              </a:r>
              <a:r>
                <a:rPr lang="en-US" sz="28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 description</a:t>
              </a:r>
              <a:endParaRPr lang="en-US" sz="28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338165"/>
              <a:ext cx="411480" cy="408253"/>
              <a:chOff x="448467" y="2379625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37962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421096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941624" y="3459493"/>
            <a:ext cx="7780439" cy="1384995"/>
            <a:chOff x="357780" y="2862319"/>
            <a:chExt cx="7780439" cy="1384995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862319"/>
              <a:ext cx="7315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>
                  <a:solidFill>
                    <a:srgbClr val="444444"/>
                  </a:solidFill>
                  <a:cs typeface="Trebuchet MS"/>
                </a:rPr>
                <a:t>Demo Session. </a:t>
              </a: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Create and configure virtual machine</a:t>
              </a:r>
              <a:r>
                <a:rPr lang="ru-RU" sz="2800" dirty="0" smtClean="0">
                  <a:solidFill>
                    <a:srgbClr val="444444"/>
                  </a:solidFill>
                  <a:cs typeface="Trebuchet MS"/>
                </a:rPr>
                <a:t>.</a:t>
              </a: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 Provision and configure frontend and backend parts</a:t>
              </a:r>
              <a:endParaRPr lang="en-US" sz="28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3382382"/>
              <a:ext cx="411480" cy="408253"/>
              <a:chOff x="448467" y="3537319"/>
              <a:chExt cx="464582" cy="464583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3537319"/>
                <a:ext cx="464582" cy="464583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3593450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954503" y="5107580"/>
            <a:ext cx="7767560" cy="954107"/>
            <a:chOff x="370659" y="3356091"/>
            <a:chExt cx="7767560" cy="954107"/>
          </a:xfrm>
        </p:grpSpPr>
        <p:sp>
          <p:nvSpPr>
            <p:cNvPr id="60" name="TextBox 59"/>
            <p:cNvSpPr txBox="1"/>
            <p:nvPr/>
          </p:nvSpPr>
          <p:spPr>
            <a:xfrm>
              <a:off x="823019" y="3356091"/>
              <a:ext cx="7315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800" dirty="0" smtClean="0">
                  <a:solidFill>
                    <a:srgbClr val="444444"/>
                  </a:solidFill>
                  <a:cs typeface="Trebuchet MS"/>
                </a:rPr>
                <a:t>Migrating applications to the Cloud with Azure </a:t>
              </a:r>
              <a:r>
                <a:rPr lang="en-US" sz="2800" dirty="0" err="1" smtClean="0">
                  <a:solidFill>
                    <a:srgbClr val="444444"/>
                  </a:solidFill>
                  <a:cs typeface="Trebuchet MS"/>
                </a:rPr>
                <a:t>IaaS</a:t>
              </a:r>
              <a:endParaRPr lang="en-US" sz="2800" dirty="0">
                <a:solidFill>
                  <a:srgbClr val="444444"/>
                </a:solidFill>
                <a:cs typeface="Trebuchet MS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>
            <a:xfrm>
              <a:off x="370659" y="3589491"/>
              <a:ext cx="411480" cy="408253"/>
              <a:chOff x="463008" y="3742395"/>
              <a:chExt cx="464582" cy="46458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63008" y="374239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99648" y="3769210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546" y="1480"/>
            <a:ext cx="1212510" cy="9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4745" y="2113815"/>
            <a:ext cx="11586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Migrating apps to the Cloud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8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Migration approaches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987" y="1199415"/>
            <a:ext cx="8797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Build Virtual Machine in the Cloud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986" y="3677492"/>
            <a:ext cx="9538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Migrating an existing virtual machine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87" y="2077499"/>
            <a:ext cx="6753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Lowers upload time and dependency risk</a:t>
            </a:r>
            <a:endParaRPr lang="en-US" sz="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86" y="4662080"/>
            <a:ext cx="10581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Application, configuration and data in an installed working state</a:t>
            </a:r>
            <a:endParaRPr lang="en-US" sz="400" dirty="0">
              <a:solidFill>
                <a:schemeClr val="accent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8986" y="2720177"/>
            <a:ext cx="921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Requires upload and installation of application and data</a:t>
            </a:r>
            <a:endParaRPr lang="en-US" sz="4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8986" y="5295703"/>
            <a:ext cx="10934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Requires uploading a large amount of data and higher risk of drivers or other hardware dependencies on VM not available in the cloud</a:t>
            </a:r>
            <a:endParaRPr lang="en-US" sz="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1375" y="3245476"/>
            <a:ext cx="8680360" cy="34901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Migrating a Multi-VM Application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987" y="1078979"/>
            <a:ext cx="789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Cloud Service Acts as a Network Boundary</a:t>
            </a:r>
            <a:endParaRPr lang="en-US" sz="5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87" y="1663754"/>
            <a:ext cx="1188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666666"/>
                </a:solidFill>
              </a:rPr>
              <a:t>All </a:t>
            </a:r>
            <a:r>
              <a:rPr lang="en-US" sz="2400" dirty="0" err="1" smtClean="0">
                <a:solidFill>
                  <a:srgbClr val="666666"/>
                </a:solidFill>
              </a:rPr>
              <a:t>vms</a:t>
            </a:r>
            <a:r>
              <a:rPr lang="en-US" sz="2400" dirty="0" smtClean="0">
                <a:solidFill>
                  <a:srgbClr val="666666"/>
                </a:solidFill>
              </a:rPr>
              <a:t> in the same service can communicate directly.</a:t>
            </a:r>
          </a:p>
          <a:p>
            <a:r>
              <a:rPr lang="en-US" sz="2400" dirty="0" smtClean="0">
                <a:solidFill>
                  <a:srgbClr val="666666"/>
                </a:solidFill>
              </a:rPr>
              <a:t>Name resolution between VMs is automatic with Windows Azure provided DNS</a:t>
            </a:r>
            <a:endParaRPr lang="en-US" sz="300" dirty="0">
              <a:solidFill>
                <a:srgbClr val="66666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49" y="5691903"/>
            <a:ext cx="780290" cy="7802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91" y="4600418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47" y="4600418"/>
            <a:ext cx="780290" cy="7802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78806" y="4795933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VM Name: iisvm1</a:t>
            </a:r>
          </a:p>
          <a:p>
            <a:r>
              <a:rPr lang="en-US" sz="1600" dirty="0" smtClean="0"/>
              <a:t>10.1.5.6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016295" y="4795932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VM Name: iisvm2</a:t>
            </a:r>
          </a:p>
          <a:p>
            <a:r>
              <a:rPr lang="en-US" sz="1600" dirty="0" smtClean="0"/>
              <a:t>10.1.5.7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8783" y="6099921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VM Name: sqlvm1</a:t>
            </a:r>
          </a:p>
          <a:p>
            <a:r>
              <a:rPr lang="en-US" sz="1600" dirty="0" smtClean="0"/>
              <a:t>10.1.5.8</a:t>
            </a:r>
            <a:endParaRPr lang="en-US" sz="1600" dirty="0"/>
          </a:p>
        </p:txBody>
      </p:sp>
      <p:sp>
        <p:nvSpPr>
          <p:cNvPr id="12" name="Up-Down Arrow 11"/>
          <p:cNvSpPr/>
          <p:nvPr/>
        </p:nvSpPr>
        <p:spPr>
          <a:xfrm rot="5400000">
            <a:off x="5898601" y="4125780"/>
            <a:ext cx="390927" cy="1695295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39773" y="4808811"/>
            <a:ext cx="48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DIP</a:t>
            </a:r>
            <a:endParaRPr lang="en-US" sz="1600" dirty="0"/>
          </a:p>
        </p:txBody>
      </p:sp>
      <p:sp>
        <p:nvSpPr>
          <p:cNvPr id="20" name="Up-Down Arrow 19"/>
          <p:cNvSpPr/>
          <p:nvPr/>
        </p:nvSpPr>
        <p:spPr>
          <a:xfrm rot="8128096">
            <a:off x="5110458" y="5246577"/>
            <a:ext cx="390927" cy="1137691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728096">
            <a:off x="5042601" y="5694016"/>
            <a:ext cx="601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DIP</a:t>
            </a:r>
            <a:endParaRPr lang="en-US" sz="1600" dirty="0"/>
          </a:p>
        </p:txBody>
      </p:sp>
      <p:sp>
        <p:nvSpPr>
          <p:cNvPr id="25" name="Up-Down Arrow 24"/>
          <p:cNvSpPr/>
          <p:nvPr/>
        </p:nvSpPr>
        <p:spPr>
          <a:xfrm rot="3518362">
            <a:off x="6809980" y="5062992"/>
            <a:ext cx="390927" cy="1137691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9718362">
            <a:off x="6742123" y="5458915"/>
            <a:ext cx="601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DIP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00897" y="3525439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3E3D4D"/>
                </a:solidFill>
              </a:rPr>
              <a:t>Cloud Service</a:t>
            </a:r>
          </a:p>
          <a:p>
            <a:r>
              <a:rPr lang="en-US" sz="1600" dirty="0" smtClean="0">
                <a:solidFill>
                  <a:srgbClr val="3E3D4D"/>
                </a:solidFill>
              </a:rPr>
              <a:t>Name: bootcamp2015kh.cloudapp.net</a:t>
            </a:r>
            <a:endParaRPr lang="en-US" sz="1600" dirty="0">
              <a:solidFill>
                <a:srgbClr val="3E3D4D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19" y="3692313"/>
            <a:ext cx="780290" cy="7802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53105" y="3725410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 Balancer</a:t>
            </a:r>
          </a:p>
          <a:p>
            <a:r>
              <a:rPr lang="en-US" sz="1600" dirty="0" smtClean="0"/>
              <a:t>Public IP</a:t>
            </a:r>
            <a:endParaRPr lang="en-US" sz="1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514" y="2534545"/>
            <a:ext cx="549133" cy="5491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20" y="2532595"/>
            <a:ext cx="549133" cy="5491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71" y="2543662"/>
            <a:ext cx="549133" cy="549133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5199094" y="3031102"/>
            <a:ext cx="814871" cy="639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2"/>
          </p:cNvCxnSpPr>
          <p:nvPr/>
        </p:nvCxnSpPr>
        <p:spPr>
          <a:xfrm flipH="1">
            <a:off x="6160288" y="3081728"/>
            <a:ext cx="68099" cy="52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322597" y="3081728"/>
            <a:ext cx="976894" cy="610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migration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987" y="1199415"/>
            <a:ext cx="103938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Windows Azure supports VHD file format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8986" y="2697217"/>
            <a:ext cx="10802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Upload existing VHDs using CSUpload.exe	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8987" y="2077499"/>
            <a:ext cx="110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Other formats will have to be converted or migrated before upload</a:t>
            </a:r>
            <a:endParaRPr lang="en-US" sz="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986" y="3471775"/>
            <a:ext cx="80586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Supports resuming failed transfers</a:t>
            </a:r>
          </a:p>
          <a:p>
            <a:r>
              <a:rPr lang="en-US" sz="2800" dirty="0" smtClean="0">
                <a:solidFill>
                  <a:schemeClr val="accent5"/>
                </a:solidFill>
              </a:rPr>
              <a:t>Converting from dynamic to fixed disk on Upload</a:t>
            </a:r>
          </a:p>
          <a:p>
            <a:r>
              <a:rPr lang="en-US" sz="2800" dirty="0" smtClean="0">
                <a:solidFill>
                  <a:schemeClr val="accent5"/>
                </a:solidFill>
              </a:rPr>
              <a:t>Efficient upload – does not send empty bytes</a:t>
            </a:r>
            <a:endParaRPr lang="en-US" sz="4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985" y="4846466"/>
            <a:ext cx="9716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</a:rPr>
              <a:t>Things to do before uploading OS disk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984" y="5621024"/>
            <a:ext cx="3731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Enable Remote Access</a:t>
            </a:r>
            <a:endParaRPr lang="en-US" sz="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5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Migrating a simple virtual machine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3335" y="1120462"/>
            <a:ext cx="3348507" cy="55121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93994" y="1120462"/>
            <a:ext cx="3307724" cy="551215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52" y="1262129"/>
            <a:ext cx="780290" cy="780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3335" y="1262129"/>
            <a:ext cx="2743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Premises VM</a:t>
            </a:r>
          </a:p>
          <a:p>
            <a:r>
              <a:rPr lang="en-US" dirty="0" smtClean="0"/>
              <a:t>Machine Name: APPSRV1</a:t>
            </a:r>
          </a:p>
          <a:p>
            <a:r>
              <a:rPr lang="en-US" dirty="0" smtClean="0"/>
              <a:t>Memory: 8Gb</a:t>
            </a:r>
          </a:p>
          <a:p>
            <a:r>
              <a:rPr lang="en-US" dirty="0" smtClean="0"/>
              <a:t>Cores: 4</a:t>
            </a:r>
          </a:p>
          <a:p>
            <a:r>
              <a:rPr lang="en-US" dirty="0" smtClean="0"/>
              <a:t>Ports: 80/443 http/https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3486396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4390066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5" y="5293736"/>
            <a:ext cx="780290" cy="7802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3472" y="3508306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Guest: C:\</a:t>
            </a:r>
          </a:p>
          <a:p>
            <a:r>
              <a:rPr lang="en-US" sz="1600" dirty="0" smtClean="0"/>
              <a:t>Host: C:\VMs\APP-OS.vhd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86351" y="4428850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Guest: D:\</a:t>
            </a:r>
          </a:p>
          <a:p>
            <a:r>
              <a:rPr lang="en-US" sz="1600" dirty="0" smtClean="0"/>
              <a:t>Host: D:\VMs\APP-Data.vhd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86351" y="5358130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Guest: E:\</a:t>
            </a:r>
          </a:p>
          <a:p>
            <a:r>
              <a:rPr lang="en-US" sz="1600" dirty="0" smtClean="0"/>
              <a:t>Host: E:\VMs\APP-Logs.vhd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416026" y="1126539"/>
            <a:ext cx="3063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Service</a:t>
            </a:r>
          </a:p>
          <a:p>
            <a:r>
              <a:rPr lang="en-US" dirty="0" smtClean="0"/>
              <a:t>Name: myapp.cloudapp.net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416026" y="2000793"/>
            <a:ext cx="3063659" cy="4515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12" y="2135746"/>
            <a:ext cx="780290" cy="7802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67692" y="2063091"/>
            <a:ext cx="17772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Machine</a:t>
            </a:r>
          </a:p>
          <a:p>
            <a:r>
              <a:rPr lang="en-US" sz="1400" dirty="0" smtClean="0"/>
              <a:t>Role Name: appsrv1</a:t>
            </a:r>
          </a:p>
          <a:p>
            <a:r>
              <a:rPr lang="en-US" sz="1400" dirty="0" smtClean="0"/>
              <a:t>4 cores</a:t>
            </a:r>
          </a:p>
          <a:p>
            <a:r>
              <a:rPr lang="en-US" sz="1400" dirty="0" smtClean="0"/>
              <a:t>7 Gb RAM</a:t>
            </a:r>
          </a:p>
          <a:p>
            <a:r>
              <a:rPr lang="en-US" sz="1400" dirty="0" smtClean="0"/>
              <a:t>Ports 80/443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26" y="3609776"/>
            <a:ext cx="780290" cy="7802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26" y="4513446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26" y="541711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06163" y="3631686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Guest: C:\</a:t>
            </a:r>
          </a:p>
          <a:p>
            <a:r>
              <a:rPr lang="en-US" sz="1400" dirty="0" smtClean="0"/>
              <a:t>Host: C:\VMs\APP-OS.vhd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119042" y="4552230"/>
            <a:ext cx="234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Guest: E:\</a:t>
            </a:r>
          </a:p>
          <a:p>
            <a:r>
              <a:rPr lang="en-US" sz="1400" dirty="0" smtClean="0"/>
              <a:t>Host: E:\VMs\APP-Data.vhd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9119042" y="5481510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Guest: F:\</a:t>
            </a:r>
          </a:p>
          <a:p>
            <a:r>
              <a:rPr lang="en-US" sz="1400" dirty="0" smtClean="0"/>
              <a:t>Host: F:\VMs\APP-Logs.vhd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092019" y="1067499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Migration Steps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144780" y="1804532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Upload VHDs</a:t>
            </a:r>
          </a:p>
          <a:p>
            <a:r>
              <a:rPr lang="en-US" dirty="0" err="1" smtClean="0"/>
              <a:t>CSUpload</a:t>
            </a:r>
            <a:r>
              <a:rPr lang="en-US" dirty="0" smtClean="0"/>
              <a:t> or other tools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144780" y="2603121"/>
            <a:ext cx="236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Create VM	</a:t>
            </a:r>
          </a:p>
          <a:p>
            <a:r>
              <a:rPr lang="en-US" dirty="0" smtClean="0"/>
              <a:t>OS disk = APP-</a:t>
            </a:r>
            <a:r>
              <a:rPr lang="en-US" dirty="0" err="1" smtClean="0"/>
              <a:t>OS.vhd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43951" y="3362726"/>
            <a:ext cx="299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3) Configure data disks </a:t>
            </a:r>
          </a:p>
          <a:p>
            <a:r>
              <a:rPr lang="en-US" dirty="0" smtClean="0"/>
              <a:t>Data Disk 1 = App-</a:t>
            </a:r>
            <a:r>
              <a:rPr lang="en-US" dirty="0" err="1" smtClean="0"/>
              <a:t>Data.vhd</a:t>
            </a:r>
            <a:endParaRPr lang="en-US" dirty="0" smtClean="0"/>
          </a:p>
          <a:p>
            <a:r>
              <a:rPr lang="en-US" dirty="0" smtClean="0"/>
              <a:t>Data Disk 2 = App-</a:t>
            </a:r>
            <a:r>
              <a:rPr lang="en-US" dirty="0" err="1" smtClean="0"/>
              <a:t>Logs.vhd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43951" y="4362780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Adjust app	 for drive letters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48334" y="5574777"/>
            <a:ext cx="338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Windows Azure Storage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7097970" y="4286056"/>
            <a:ext cx="1212316" cy="1288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5" idx="1"/>
          </p:cNvCxnSpPr>
          <p:nvPr/>
        </p:nvCxnSpPr>
        <p:spPr>
          <a:xfrm flipV="1">
            <a:off x="7244462" y="4903591"/>
            <a:ext cx="1171564" cy="746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3"/>
          </p:cNvCxnSpPr>
          <p:nvPr/>
        </p:nvCxnSpPr>
        <p:spPr>
          <a:xfrm flipV="1">
            <a:off x="7630607" y="5805609"/>
            <a:ext cx="53459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71139" y="4775238"/>
            <a:ext cx="288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Add Endpoints (80/443)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5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Imaging VMs in the Cloud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215" y="1223494"/>
            <a:ext cx="1093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84" y="1841120"/>
            <a:ext cx="780290" cy="7802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9181" y="262141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Storage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740" y="2094542"/>
            <a:ext cx="780290" cy="7802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82445" y="166113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VHD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2520677" y="2231265"/>
            <a:ext cx="1111165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7928991">
            <a:off x="3541781" y="3067461"/>
            <a:ext cx="692736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20677" y="3496106"/>
            <a:ext cx="1178433" cy="114070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Boot VM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1190712" y="4679464"/>
            <a:ext cx="1178433" cy="114070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Customize VHD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7928991">
            <a:off x="2223193" y="4441739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692059" y="5531490"/>
            <a:ext cx="1178433" cy="114070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Generalize VHD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 rot="1781689">
            <a:off x="2337398" y="5553700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00001" y="5531490"/>
            <a:ext cx="1178433" cy="114070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Capture VM</a:t>
            </a:r>
            <a:endParaRPr lang="en-US" sz="1400" dirty="0"/>
          </a:p>
        </p:txBody>
      </p:sp>
      <p:sp>
        <p:nvSpPr>
          <p:cNvPr id="23" name="Right Arrow 22"/>
          <p:cNvSpPr/>
          <p:nvPr/>
        </p:nvSpPr>
        <p:spPr>
          <a:xfrm rot="21439107">
            <a:off x="3979744" y="5908120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79" y="1841120"/>
            <a:ext cx="5728847" cy="5728847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 rot="20492118">
            <a:off x="5732161" y="5659301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19" y="4751200"/>
            <a:ext cx="780290" cy="780290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7732233" y="4503935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732233" y="5054743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732233" y="5566474"/>
            <a:ext cx="377992" cy="390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669" y="4158358"/>
            <a:ext cx="780290" cy="78029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09" y="4786184"/>
            <a:ext cx="780290" cy="7802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647" y="5397785"/>
            <a:ext cx="780290" cy="7802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97093" y="2109864"/>
            <a:ext cx="464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VM saves customized image to your image library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1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Microsoft Azure Virtual Network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7470" y="1124472"/>
            <a:ext cx="7483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Persistent IP address requirements</a:t>
            </a:r>
            <a:endParaRPr lang="en-US" sz="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470" y="1700977"/>
            <a:ext cx="10921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Virtual machines deployed into a virtual network have an infinite DHCP lease </a:t>
            </a:r>
            <a:endParaRPr lang="en-US" sz="4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469" y="2777042"/>
            <a:ext cx="6613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Hybrid On-Premises Cloud Apps</a:t>
            </a:r>
            <a:endParaRPr lang="en-US" sz="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469" y="3423373"/>
            <a:ext cx="10921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Requirement for connectivity between your datacenter and the public cloud</a:t>
            </a:r>
            <a:endParaRPr lang="en-US" sz="400" dirty="0">
              <a:solidFill>
                <a:schemeClr val="accent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7469" y="4499438"/>
            <a:ext cx="774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Connectivity between cloud services</a:t>
            </a:r>
            <a:endParaRPr lang="en-US" sz="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7469" y="5145769"/>
            <a:ext cx="10921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/>
                </a:solidFill>
              </a:rPr>
              <a:t>Deploying Active Directory in the Cloud or connecting a </a:t>
            </a:r>
            <a:r>
              <a:rPr lang="en-US" sz="2800" dirty="0" err="1" smtClean="0">
                <a:solidFill>
                  <a:schemeClr val="accent5"/>
                </a:solidFill>
              </a:rPr>
              <a:t>PaaS</a:t>
            </a:r>
            <a:r>
              <a:rPr lang="en-US" sz="2800" dirty="0" smtClean="0">
                <a:solidFill>
                  <a:schemeClr val="accent5"/>
                </a:solidFill>
              </a:rPr>
              <a:t> to </a:t>
            </a:r>
            <a:r>
              <a:rPr lang="en-US" sz="2800" dirty="0" err="1" smtClean="0">
                <a:solidFill>
                  <a:schemeClr val="accent5"/>
                </a:solidFill>
              </a:rPr>
              <a:t>IaaS</a:t>
            </a:r>
            <a:r>
              <a:rPr lang="en-US" sz="2800" dirty="0" smtClean="0">
                <a:solidFill>
                  <a:schemeClr val="accent5"/>
                </a:solidFill>
              </a:rPr>
              <a:t> Service</a:t>
            </a:r>
            <a:endParaRPr lang="en-US" sz="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Service Management API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36" y="0"/>
            <a:ext cx="1212510" cy="93120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563207" y="1919604"/>
            <a:ext cx="4403739" cy="4033222"/>
            <a:chOff x="8847437" y="1551212"/>
            <a:chExt cx="5284487" cy="4839867"/>
          </a:xfrm>
        </p:grpSpPr>
        <p:sp>
          <p:nvSpPr>
            <p:cNvPr id="6" name="Rectangle 5"/>
            <p:cNvSpPr/>
            <p:nvPr/>
          </p:nvSpPr>
          <p:spPr bwMode="auto">
            <a:xfrm>
              <a:off x="8847437" y="1551212"/>
              <a:ext cx="5284487" cy="101498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Provides programmatic access to </a:t>
              </a:r>
              <a:b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platform functionality 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847437" y="2826173"/>
              <a:ext cx="5284487" cy="1014984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Used to deploy, </a:t>
              </a:r>
              <a:r>
                <a:rPr lang="en-US" sz="1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manage, and </a:t>
              </a: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 applications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8847437" y="4101134"/>
              <a:ext cx="5284487" cy="1014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Powerful REST API, performed over SSL </a:t>
              </a:r>
              <a:b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and mutually authenticated using </a:t>
              </a:r>
              <a:b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X.509 certificates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847437" y="5376095"/>
              <a:ext cx="5284487" cy="1014984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38100" bIns="762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71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May be accessed from within application running in Windows Azure, or directly over </a:t>
              </a:r>
              <a:b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</a:br>
              <a:r>
                <a:rPr lang="en-US" sz="1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the Internet from any application</a:t>
              </a:r>
              <a:endParaRPr lang="en-US" sz="15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7" y="1273513"/>
            <a:ext cx="4175961" cy="532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13" y="1273514"/>
            <a:ext cx="3414379" cy="532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4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can you do with PowerShell?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36" y="0"/>
            <a:ext cx="1212510" cy="931208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/>
        </p:nvSpPr>
        <p:spPr>
          <a:xfrm>
            <a:off x="2075815" y="2596226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>
                <a:solidFill>
                  <a:srgbClr val="ED7D31">
                    <a:alpha val="99000"/>
                  </a:srgbClr>
                </a:solidFill>
                <a:latin typeface="Segoe UI Light" pitchFamily="34" charset="0"/>
                <a:cs typeface="Segoe UI Light" pitchFamily="34" charset="0"/>
              </a:rPr>
              <a:t>Automation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Segoe UI Light"/>
            </a:endParaRPr>
          </a:p>
          <a:p>
            <a:pPr lvl="0" defTabSz="914400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rgbClr val="44546A"/>
                </a:solidFill>
                <a:latin typeface="Segoe UI"/>
              </a:rPr>
              <a:t>Query, Manage and Configure Virtual Machines across multiple subscriptions, </a:t>
            </a:r>
            <a:br>
              <a:rPr lang="en-US" sz="1333" dirty="0">
                <a:solidFill>
                  <a:srgbClr val="44546A"/>
                </a:solidFill>
                <a:latin typeface="Segoe UI"/>
              </a:rPr>
            </a:br>
            <a:r>
              <a:rPr lang="en-US" sz="1333" dirty="0">
                <a:solidFill>
                  <a:srgbClr val="44546A"/>
                </a:solidFill>
                <a:latin typeface="Segoe UI"/>
              </a:rPr>
              <a:t>cloud services and storage accounts</a:t>
            </a:r>
            <a:r>
              <a:rPr lang="ru-RU" sz="1333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 bwMode="auto">
          <a:xfrm>
            <a:off x="985383" y="2596226"/>
            <a:ext cx="1091407" cy="1091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6" name="Rectangle 15"/>
          <p:cNvSpPr>
            <a:spLocks/>
          </p:cNvSpPr>
          <p:nvPr/>
        </p:nvSpPr>
        <p:spPr bwMode="auto">
          <a:xfrm>
            <a:off x="985388" y="3838396"/>
            <a:ext cx="1089659" cy="1089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87" tIns="38094" rIns="76187" bIns="38094" rtlCol="0" anchor="ctr"/>
          <a:lstStyle/>
          <a:p>
            <a:pPr algn="ctr"/>
            <a:endParaRPr lang="en-US" sz="1500"/>
          </a:p>
        </p:txBody>
      </p:sp>
      <p:sp>
        <p:nvSpPr>
          <p:cNvPr id="17" name="Rectangle 16"/>
          <p:cNvSpPr>
            <a:spLocks/>
          </p:cNvSpPr>
          <p:nvPr/>
        </p:nvSpPr>
        <p:spPr bwMode="auto">
          <a:xfrm>
            <a:off x="985388" y="5078821"/>
            <a:ext cx="1089659" cy="1089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18" name="Text Placeholder 4"/>
          <p:cNvSpPr txBox="1">
            <a:spLocks/>
          </p:cNvSpPr>
          <p:nvPr/>
        </p:nvSpPr>
        <p:spPr>
          <a:xfrm>
            <a:off x="2075815" y="5078821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00000"/>
              </a:lnSpc>
              <a:spcBef>
                <a:spcPts val="640"/>
              </a:spcBef>
              <a:spcAft>
                <a:spcPts val="250"/>
              </a:spcAft>
              <a:buSzTx/>
            </a:pPr>
            <a:r>
              <a:rPr lang="en-US" sz="2000" spc="-58" dirty="0">
                <a:solidFill>
                  <a:srgbClr val="ED7D31">
                    <a:alpha val="99000"/>
                  </a:srgbClr>
                </a:solidFill>
                <a:latin typeface="Segoe UI Light" pitchFamily="34" charset="0"/>
                <a:cs typeface="Segoe UI Light" pitchFamily="34" charset="0"/>
              </a:rPr>
              <a:t>Virtual Networking</a:t>
            </a:r>
          </a:p>
          <a:p>
            <a:pPr lvl="0" defTabSz="914400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rgbClr val="44546A">
                    <a:alpha val="99000"/>
                  </a:srgbClr>
                </a:solidFill>
                <a:latin typeface="Segoe UI"/>
              </a:rPr>
              <a:t>Completely Configure VNETs from a Script</a:t>
            </a:r>
            <a:endParaRPr lang="en-US" sz="1333" dirty="0">
              <a:solidFill>
                <a:srgbClr val="44546A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19" name="Text Placeholder 4"/>
          <p:cNvSpPr txBox="1">
            <a:spLocks/>
          </p:cNvSpPr>
          <p:nvPr/>
        </p:nvSpPr>
        <p:spPr>
          <a:xfrm>
            <a:off x="2075815" y="3838396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>
                <a:solidFill>
                  <a:srgbClr val="ED7D31">
                    <a:alpha val="99000"/>
                  </a:srgbClr>
                </a:solidFill>
                <a:latin typeface="Segoe UI Light" pitchFamily="34" charset="0"/>
                <a:cs typeface="Segoe UI Light" pitchFamily="34" charset="0"/>
              </a:rPr>
              <a:t>Provision Fully Configured Virtual Machines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Segoe UI Light"/>
            </a:endParaRPr>
          </a:p>
          <a:p>
            <a:pPr lvl="0" defTabSz="914400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latin typeface="Segoe UI"/>
                <a:cs typeface="Arial" pitchFamily="34" charset="0"/>
              </a:rPr>
              <a:t>Domain Joined</a:t>
            </a:r>
          </a:p>
          <a:p>
            <a:pPr lvl="0" defTabSz="914400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latin typeface="Segoe UI"/>
                <a:cs typeface="Arial" pitchFamily="34" charset="0"/>
              </a:rPr>
              <a:t>Storage and Networking Configured</a:t>
            </a:r>
            <a:endParaRPr lang="en-US" sz="1333" dirty="0">
              <a:solidFill>
                <a:srgbClr val="44546A"/>
              </a:solidFill>
              <a:latin typeface="Segoe UI"/>
            </a:endParaRPr>
          </a:p>
        </p:txBody>
      </p:sp>
      <p:sp>
        <p:nvSpPr>
          <p:cNvPr id="20" name="Freeform 89"/>
          <p:cNvSpPr>
            <a:spLocks noEditPoints="1"/>
          </p:cNvSpPr>
          <p:nvPr/>
        </p:nvSpPr>
        <p:spPr bwMode="black">
          <a:xfrm>
            <a:off x="1164554" y="4147840"/>
            <a:ext cx="731328" cy="470774"/>
          </a:xfrm>
          <a:custGeom>
            <a:avLst/>
            <a:gdLst>
              <a:gd name="T0" fmla="*/ 350 w 3153"/>
              <a:gd name="T1" fmla="*/ 935 h 2031"/>
              <a:gd name="T2" fmla="*/ 788 w 3153"/>
              <a:gd name="T3" fmla="*/ 0 h 2031"/>
              <a:gd name="T4" fmla="*/ 2918 w 3153"/>
              <a:gd name="T5" fmla="*/ 1882 h 2031"/>
              <a:gd name="T6" fmla="*/ 2403 w 3153"/>
              <a:gd name="T7" fmla="*/ 1493 h 2031"/>
              <a:gd name="T8" fmla="*/ 2244 w 3153"/>
              <a:gd name="T9" fmla="*/ 1424 h 2031"/>
              <a:gd name="T10" fmla="*/ 2391 w 3153"/>
              <a:gd name="T11" fmla="*/ 1458 h 2031"/>
              <a:gd name="T12" fmla="*/ 1437 w 3153"/>
              <a:gd name="T13" fmla="*/ 1486 h 2031"/>
              <a:gd name="T14" fmla="*/ 1460 w 3153"/>
              <a:gd name="T15" fmla="*/ 1427 h 2031"/>
              <a:gd name="T16" fmla="*/ 1588 w 3153"/>
              <a:gd name="T17" fmla="*/ 1440 h 2031"/>
              <a:gd name="T18" fmla="*/ 1563 w 3153"/>
              <a:gd name="T19" fmla="*/ 1636 h 2031"/>
              <a:gd name="T20" fmla="*/ 1421 w 3153"/>
              <a:gd name="T21" fmla="*/ 1612 h 2031"/>
              <a:gd name="T22" fmla="*/ 1170 w 3153"/>
              <a:gd name="T23" fmla="*/ 1604 h 2031"/>
              <a:gd name="T24" fmla="*/ 1340 w 3153"/>
              <a:gd name="T25" fmla="*/ 1589 h 2031"/>
              <a:gd name="T26" fmla="*/ 1175 w 3153"/>
              <a:gd name="T27" fmla="*/ 1631 h 2031"/>
              <a:gd name="T28" fmla="*/ 1228 w 3153"/>
              <a:gd name="T29" fmla="*/ 1433 h 2031"/>
              <a:gd name="T30" fmla="*/ 1366 w 3153"/>
              <a:gd name="T31" fmla="*/ 1441 h 2031"/>
              <a:gd name="T32" fmla="*/ 916 w 3153"/>
              <a:gd name="T33" fmla="*/ 1607 h 2031"/>
              <a:gd name="T34" fmla="*/ 1099 w 3153"/>
              <a:gd name="T35" fmla="*/ 1564 h 2031"/>
              <a:gd name="T36" fmla="*/ 911 w 3153"/>
              <a:gd name="T37" fmla="*/ 1624 h 2031"/>
              <a:gd name="T38" fmla="*/ 832 w 3153"/>
              <a:gd name="T39" fmla="*/ 1503 h 2031"/>
              <a:gd name="T40" fmla="*/ 922 w 3153"/>
              <a:gd name="T41" fmla="*/ 1437 h 2031"/>
              <a:gd name="T42" fmla="*/ 999 w 3153"/>
              <a:gd name="T43" fmla="*/ 1440 h 2031"/>
              <a:gd name="T44" fmla="*/ 1143 w 3153"/>
              <a:gd name="T45" fmla="*/ 1436 h 2031"/>
              <a:gd name="T46" fmla="*/ 1113 w 3153"/>
              <a:gd name="T47" fmla="*/ 1496 h 2031"/>
              <a:gd name="T48" fmla="*/ 692 w 3153"/>
              <a:gd name="T49" fmla="*/ 1804 h 2031"/>
              <a:gd name="T50" fmla="*/ 574 w 3153"/>
              <a:gd name="T51" fmla="*/ 1739 h 2031"/>
              <a:gd name="T52" fmla="*/ 656 w 3153"/>
              <a:gd name="T53" fmla="*/ 1687 h 2031"/>
              <a:gd name="T54" fmla="*/ 823 w 3153"/>
              <a:gd name="T55" fmla="*/ 1619 h 2031"/>
              <a:gd name="T56" fmla="*/ 669 w 3153"/>
              <a:gd name="T57" fmla="*/ 1638 h 2031"/>
              <a:gd name="T58" fmla="*/ 713 w 3153"/>
              <a:gd name="T59" fmla="*/ 1551 h 2031"/>
              <a:gd name="T60" fmla="*/ 828 w 3153"/>
              <a:gd name="T61" fmla="*/ 1613 h 2031"/>
              <a:gd name="T62" fmla="*/ 1570 w 3153"/>
              <a:gd name="T63" fmla="*/ 1798 h 2031"/>
              <a:gd name="T64" fmla="*/ 850 w 3153"/>
              <a:gd name="T65" fmla="*/ 1803 h 2031"/>
              <a:gd name="T66" fmla="*/ 882 w 3153"/>
              <a:gd name="T67" fmla="*/ 1698 h 2031"/>
              <a:gd name="T68" fmla="*/ 1563 w 3153"/>
              <a:gd name="T69" fmla="*/ 1687 h 2031"/>
              <a:gd name="T70" fmla="*/ 1670 w 3153"/>
              <a:gd name="T71" fmla="*/ 1489 h 2031"/>
              <a:gd name="T72" fmla="*/ 1693 w 3153"/>
              <a:gd name="T73" fmla="*/ 1424 h 2031"/>
              <a:gd name="T74" fmla="*/ 1793 w 3153"/>
              <a:gd name="T75" fmla="*/ 1500 h 2031"/>
              <a:gd name="T76" fmla="*/ 1675 w 3153"/>
              <a:gd name="T77" fmla="*/ 1612 h 2031"/>
              <a:gd name="T78" fmla="*/ 1843 w 3153"/>
              <a:gd name="T79" fmla="*/ 1621 h 2031"/>
              <a:gd name="T80" fmla="*/ 1804 w 3153"/>
              <a:gd name="T81" fmla="*/ 1637 h 2031"/>
              <a:gd name="T82" fmla="*/ 1866 w 3153"/>
              <a:gd name="T83" fmla="*/ 1793 h 2031"/>
              <a:gd name="T84" fmla="*/ 1690 w 3153"/>
              <a:gd name="T85" fmla="*/ 1778 h 2031"/>
              <a:gd name="T86" fmla="*/ 1686 w 3153"/>
              <a:gd name="T87" fmla="*/ 1702 h 2031"/>
              <a:gd name="T88" fmla="*/ 1724 w 3153"/>
              <a:gd name="T89" fmla="*/ 1685 h 2031"/>
              <a:gd name="T90" fmla="*/ 1843 w 3153"/>
              <a:gd name="T91" fmla="*/ 1691 h 2031"/>
              <a:gd name="T92" fmla="*/ 2009 w 3153"/>
              <a:gd name="T93" fmla="*/ 1439 h 2031"/>
              <a:gd name="T94" fmla="*/ 2140 w 3153"/>
              <a:gd name="T95" fmla="*/ 1428 h 2031"/>
              <a:gd name="T96" fmla="*/ 2161 w 3153"/>
              <a:gd name="T97" fmla="*/ 1499 h 2031"/>
              <a:gd name="T98" fmla="*/ 2064 w 3153"/>
              <a:gd name="T99" fmla="*/ 1588 h 2031"/>
              <a:gd name="T100" fmla="*/ 2218 w 3153"/>
              <a:gd name="T101" fmla="*/ 1565 h 2031"/>
              <a:gd name="T102" fmla="*/ 2225 w 3153"/>
              <a:gd name="T103" fmla="*/ 1634 h 2031"/>
              <a:gd name="T104" fmla="*/ 2319 w 3153"/>
              <a:gd name="T105" fmla="*/ 1790 h 2031"/>
              <a:gd name="T106" fmla="*/ 2131 w 3153"/>
              <a:gd name="T107" fmla="*/ 1770 h 2031"/>
              <a:gd name="T108" fmla="*/ 2145 w 3153"/>
              <a:gd name="T109" fmla="*/ 1683 h 2031"/>
              <a:gd name="T110" fmla="*/ 2340 w 3153"/>
              <a:gd name="T111" fmla="*/ 1624 h 2031"/>
              <a:gd name="T112" fmla="*/ 2463 w 3153"/>
              <a:gd name="T113" fmla="*/ 1564 h 2031"/>
              <a:gd name="T114" fmla="*/ 2434 w 3153"/>
              <a:gd name="T115" fmla="*/ 1636 h 2031"/>
              <a:gd name="T116" fmla="*/ 2415 w 3153"/>
              <a:gd name="T117" fmla="*/ 1769 h 2031"/>
              <a:gd name="T118" fmla="*/ 2500 w 3153"/>
              <a:gd name="T119" fmla="*/ 1683 h 2031"/>
              <a:gd name="T120" fmla="*/ 2605 w 3153"/>
              <a:gd name="T121" fmla="*/ 1791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153" h="2031">
                <a:moveTo>
                  <a:pt x="448" y="830"/>
                </a:moveTo>
                <a:cubicBezTo>
                  <a:pt x="368" y="755"/>
                  <a:pt x="368" y="615"/>
                  <a:pt x="448" y="539"/>
                </a:cubicBezTo>
                <a:cubicBezTo>
                  <a:pt x="393" y="549"/>
                  <a:pt x="339" y="610"/>
                  <a:pt x="339" y="685"/>
                </a:cubicBezTo>
                <a:cubicBezTo>
                  <a:pt x="339" y="759"/>
                  <a:pt x="393" y="820"/>
                  <a:pt x="448" y="830"/>
                </a:cubicBezTo>
                <a:close/>
                <a:moveTo>
                  <a:pt x="2814" y="685"/>
                </a:moveTo>
                <a:cubicBezTo>
                  <a:pt x="2815" y="610"/>
                  <a:pt x="2761" y="549"/>
                  <a:pt x="2706" y="539"/>
                </a:cubicBezTo>
                <a:cubicBezTo>
                  <a:pt x="2786" y="615"/>
                  <a:pt x="2786" y="755"/>
                  <a:pt x="2706" y="830"/>
                </a:cubicBezTo>
                <a:cubicBezTo>
                  <a:pt x="2761" y="820"/>
                  <a:pt x="2815" y="759"/>
                  <a:pt x="2814" y="685"/>
                </a:cubicBezTo>
                <a:close/>
                <a:moveTo>
                  <a:pt x="2804" y="935"/>
                </a:moveTo>
                <a:cubicBezTo>
                  <a:pt x="2886" y="904"/>
                  <a:pt x="2970" y="808"/>
                  <a:pt x="2969" y="685"/>
                </a:cubicBezTo>
                <a:cubicBezTo>
                  <a:pt x="2970" y="561"/>
                  <a:pt x="2886" y="465"/>
                  <a:pt x="2804" y="434"/>
                </a:cubicBezTo>
                <a:cubicBezTo>
                  <a:pt x="2871" y="501"/>
                  <a:pt x="2915" y="591"/>
                  <a:pt x="2914" y="685"/>
                </a:cubicBezTo>
                <a:cubicBezTo>
                  <a:pt x="2915" y="778"/>
                  <a:pt x="2871" y="868"/>
                  <a:pt x="2804" y="935"/>
                </a:cubicBezTo>
                <a:close/>
                <a:moveTo>
                  <a:pt x="350" y="935"/>
                </a:moveTo>
                <a:cubicBezTo>
                  <a:pt x="282" y="868"/>
                  <a:pt x="239" y="778"/>
                  <a:pt x="239" y="685"/>
                </a:cubicBezTo>
                <a:cubicBezTo>
                  <a:pt x="239" y="591"/>
                  <a:pt x="282" y="501"/>
                  <a:pt x="350" y="434"/>
                </a:cubicBezTo>
                <a:cubicBezTo>
                  <a:pt x="267" y="465"/>
                  <a:pt x="183" y="561"/>
                  <a:pt x="184" y="685"/>
                </a:cubicBezTo>
                <a:cubicBezTo>
                  <a:pt x="183" y="808"/>
                  <a:pt x="267" y="904"/>
                  <a:pt x="350" y="935"/>
                </a:cubicBezTo>
                <a:close/>
                <a:moveTo>
                  <a:pt x="2877" y="1804"/>
                </a:moveTo>
                <a:cubicBezTo>
                  <a:pt x="2844" y="1765"/>
                  <a:pt x="2811" y="1726"/>
                  <a:pt x="2778" y="1687"/>
                </a:cubicBezTo>
                <a:cubicBezTo>
                  <a:pt x="2705" y="1601"/>
                  <a:pt x="2633" y="1516"/>
                  <a:pt x="2560" y="1430"/>
                </a:cubicBezTo>
                <a:cubicBezTo>
                  <a:pt x="2557" y="1426"/>
                  <a:pt x="2553" y="1421"/>
                  <a:pt x="2549" y="1417"/>
                </a:cubicBezTo>
                <a:cubicBezTo>
                  <a:pt x="2534" y="1399"/>
                  <a:pt x="2511" y="1389"/>
                  <a:pt x="2489" y="1381"/>
                </a:cubicBezTo>
                <a:cubicBezTo>
                  <a:pt x="2466" y="1373"/>
                  <a:pt x="2441" y="1368"/>
                  <a:pt x="2416" y="1367"/>
                </a:cubicBezTo>
                <a:cubicBezTo>
                  <a:pt x="2503" y="1344"/>
                  <a:pt x="2567" y="1266"/>
                  <a:pt x="2567" y="1172"/>
                </a:cubicBezTo>
                <a:cubicBezTo>
                  <a:pt x="2567" y="202"/>
                  <a:pt x="2567" y="202"/>
                  <a:pt x="2567" y="202"/>
                </a:cubicBezTo>
                <a:cubicBezTo>
                  <a:pt x="2567" y="90"/>
                  <a:pt x="2476" y="0"/>
                  <a:pt x="236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677" y="0"/>
                  <a:pt x="586" y="90"/>
                  <a:pt x="586" y="202"/>
                </a:cubicBezTo>
                <a:cubicBezTo>
                  <a:pt x="586" y="1172"/>
                  <a:pt x="586" y="1172"/>
                  <a:pt x="586" y="1172"/>
                </a:cubicBezTo>
                <a:cubicBezTo>
                  <a:pt x="586" y="1266"/>
                  <a:pt x="651" y="1345"/>
                  <a:pt x="738" y="1368"/>
                </a:cubicBezTo>
                <a:cubicBezTo>
                  <a:pt x="689" y="1370"/>
                  <a:pt x="633" y="1388"/>
                  <a:pt x="600" y="1426"/>
                </a:cubicBezTo>
                <a:cubicBezTo>
                  <a:pt x="575" y="1457"/>
                  <a:pt x="549" y="1487"/>
                  <a:pt x="524" y="1518"/>
                </a:cubicBezTo>
                <a:cubicBezTo>
                  <a:pt x="446" y="1610"/>
                  <a:pt x="368" y="1703"/>
                  <a:pt x="290" y="1796"/>
                </a:cubicBezTo>
                <a:cubicBezTo>
                  <a:pt x="271" y="1819"/>
                  <a:pt x="235" y="1852"/>
                  <a:pt x="235" y="1884"/>
                </a:cubicBezTo>
                <a:cubicBezTo>
                  <a:pt x="235" y="1971"/>
                  <a:pt x="235" y="1971"/>
                  <a:pt x="235" y="1971"/>
                </a:cubicBezTo>
                <a:cubicBezTo>
                  <a:pt x="236" y="1982"/>
                  <a:pt x="238" y="1993"/>
                  <a:pt x="244" y="2002"/>
                </a:cubicBezTo>
                <a:cubicBezTo>
                  <a:pt x="264" y="2030"/>
                  <a:pt x="304" y="2031"/>
                  <a:pt x="336" y="2031"/>
                </a:cubicBezTo>
                <a:cubicBezTo>
                  <a:pt x="380" y="2031"/>
                  <a:pt x="2688" y="2031"/>
                  <a:pt x="2758" y="2031"/>
                </a:cubicBezTo>
                <a:cubicBezTo>
                  <a:pt x="2792" y="2031"/>
                  <a:pt x="2831" y="2027"/>
                  <a:pt x="2865" y="2020"/>
                </a:cubicBezTo>
                <a:cubicBezTo>
                  <a:pt x="2888" y="2016"/>
                  <a:pt x="2915" y="2003"/>
                  <a:pt x="2918" y="1976"/>
                </a:cubicBezTo>
                <a:cubicBezTo>
                  <a:pt x="2918" y="1882"/>
                  <a:pt x="2918" y="1882"/>
                  <a:pt x="2918" y="1882"/>
                </a:cubicBezTo>
                <a:cubicBezTo>
                  <a:pt x="2921" y="1861"/>
                  <a:pt x="2909" y="1841"/>
                  <a:pt x="2896" y="1826"/>
                </a:cubicBezTo>
                <a:cubicBezTo>
                  <a:pt x="2889" y="1818"/>
                  <a:pt x="2883" y="1811"/>
                  <a:pt x="2877" y="1804"/>
                </a:cubicBezTo>
                <a:close/>
                <a:moveTo>
                  <a:pt x="705" y="1159"/>
                </a:moveTo>
                <a:cubicBezTo>
                  <a:pt x="705" y="215"/>
                  <a:pt x="705" y="215"/>
                  <a:pt x="705" y="215"/>
                </a:cubicBezTo>
                <a:cubicBezTo>
                  <a:pt x="705" y="157"/>
                  <a:pt x="752" y="111"/>
                  <a:pt x="809" y="111"/>
                </a:cubicBezTo>
                <a:cubicBezTo>
                  <a:pt x="2344" y="111"/>
                  <a:pt x="2344" y="111"/>
                  <a:pt x="2344" y="111"/>
                </a:cubicBezTo>
                <a:cubicBezTo>
                  <a:pt x="2401" y="111"/>
                  <a:pt x="2448" y="157"/>
                  <a:pt x="2448" y="215"/>
                </a:cubicBezTo>
                <a:cubicBezTo>
                  <a:pt x="2448" y="1159"/>
                  <a:pt x="2448" y="1159"/>
                  <a:pt x="2448" y="1159"/>
                </a:cubicBezTo>
                <a:cubicBezTo>
                  <a:pt x="2448" y="1216"/>
                  <a:pt x="2401" y="1263"/>
                  <a:pt x="2344" y="1263"/>
                </a:cubicBezTo>
                <a:cubicBezTo>
                  <a:pt x="809" y="1263"/>
                  <a:pt x="809" y="1263"/>
                  <a:pt x="809" y="1263"/>
                </a:cubicBezTo>
                <a:cubicBezTo>
                  <a:pt x="752" y="1263"/>
                  <a:pt x="705" y="1216"/>
                  <a:pt x="705" y="1159"/>
                </a:cubicBezTo>
                <a:close/>
                <a:moveTo>
                  <a:pt x="2407" y="1487"/>
                </a:moveTo>
                <a:cubicBezTo>
                  <a:pt x="2407" y="1489"/>
                  <a:pt x="2406" y="1491"/>
                  <a:pt x="2404" y="1493"/>
                </a:cubicBezTo>
                <a:cubicBezTo>
                  <a:pt x="2404" y="1493"/>
                  <a:pt x="2403" y="1493"/>
                  <a:pt x="2403" y="1493"/>
                </a:cubicBezTo>
                <a:cubicBezTo>
                  <a:pt x="2403" y="1493"/>
                  <a:pt x="2403" y="1493"/>
                  <a:pt x="2403" y="1493"/>
                </a:cubicBezTo>
                <a:cubicBezTo>
                  <a:pt x="2403" y="1494"/>
                  <a:pt x="2403" y="1494"/>
                  <a:pt x="2402" y="1494"/>
                </a:cubicBezTo>
                <a:cubicBezTo>
                  <a:pt x="2402" y="1494"/>
                  <a:pt x="2402" y="1494"/>
                  <a:pt x="2401" y="1495"/>
                </a:cubicBezTo>
                <a:cubicBezTo>
                  <a:pt x="2401" y="1495"/>
                  <a:pt x="2400" y="1495"/>
                  <a:pt x="2400" y="1496"/>
                </a:cubicBezTo>
                <a:cubicBezTo>
                  <a:pt x="2399" y="1496"/>
                  <a:pt x="2399" y="1496"/>
                  <a:pt x="2398" y="1496"/>
                </a:cubicBezTo>
                <a:cubicBezTo>
                  <a:pt x="2388" y="1501"/>
                  <a:pt x="2374" y="1500"/>
                  <a:pt x="2362" y="1500"/>
                </a:cubicBezTo>
                <a:cubicBezTo>
                  <a:pt x="2304" y="1500"/>
                  <a:pt x="2304" y="1500"/>
                  <a:pt x="2304" y="1500"/>
                </a:cubicBezTo>
                <a:cubicBezTo>
                  <a:pt x="2293" y="1500"/>
                  <a:pt x="2281" y="1498"/>
                  <a:pt x="2271" y="1493"/>
                </a:cubicBezTo>
                <a:cubicBezTo>
                  <a:pt x="2267" y="1491"/>
                  <a:pt x="2263" y="1489"/>
                  <a:pt x="2260" y="1487"/>
                </a:cubicBezTo>
                <a:cubicBezTo>
                  <a:pt x="2257" y="1484"/>
                  <a:pt x="2254" y="1482"/>
                  <a:pt x="2252" y="1479"/>
                </a:cubicBezTo>
                <a:cubicBezTo>
                  <a:pt x="2250" y="1474"/>
                  <a:pt x="2250" y="1474"/>
                  <a:pt x="2250" y="1474"/>
                </a:cubicBezTo>
                <a:cubicBezTo>
                  <a:pt x="2244" y="1463"/>
                  <a:pt x="2236" y="1453"/>
                  <a:pt x="2231" y="1441"/>
                </a:cubicBezTo>
                <a:cubicBezTo>
                  <a:pt x="2227" y="1433"/>
                  <a:pt x="2231" y="1429"/>
                  <a:pt x="2238" y="1426"/>
                </a:cubicBezTo>
                <a:cubicBezTo>
                  <a:pt x="2240" y="1425"/>
                  <a:pt x="2242" y="1424"/>
                  <a:pt x="2244" y="1424"/>
                </a:cubicBezTo>
                <a:cubicBezTo>
                  <a:pt x="2248" y="1423"/>
                  <a:pt x="2253" y="1422"/>
                  <a:pt x="2258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66" y="1422"/>
                  <a:pt x="2266" y="1422"/>
                  <a:pt x="2266" y="1422"/>
                </a:cubicBezTo>
                <a:cubicBezTo>
                  <a:pt x="2282" y="1422"/>
                  <a:pt x="2297" y="1422"/>
                  <a:pt x="2312" y="1422"/>
                </a:cubicBezTo>
                <a:cubicBezTo>
                  <a:pt x="2313" y="1422"/>
                  <a:pt x="2313" y="1422"/>
                  <a:pt x="2313" y="1422"/>
                </a:cubicBezTo>
                <a:cubicBezTo>
                  <a:pt x="2328" y="1422"/>
                  <a:pt x="2328" y="1422"/>
                  <a:pt x="2328" y="1422"/>
                </a:cubicBezTo>
                <a:cubicBezTo>
                  <a:pt x="2333" y="1422"/>
                  <a:pt x="2339" y="1422"/>
                  <a:pt x="2344" y="1423"/>
                </a:cubicBezTo>
                <a:cubicBezTo>
                  <a:pt x="2347" y="1424"/>
                  <a:pt x="2351" y="1425"/>
                  <a:pt x="2354" y="1426"/>
                </a:cubicBezTo>
                <a:cubicBezTo>
                  <a:pt x="2355" y="1426"/>
                  <a:pt x="2355" y="1426"/>
                  <a:pt x="2356" y="1426"/>
                </a:cubicBezTo>
                <a:cubicBezTo>
                  <a:pt x="2356" y="1427"/>
                  <a:pt x="2356" y="1427"/>
                  <a:pt x="2357" y="1427"/>
                </a:cubicBezTo>
                <a:cubicBezTo>
                  <a:pt x="2357" y="1427"/>
                  <a:pt x="2358" y="1427"/>
                  <a:pt x="2358" y="1427"/>
                </a:cubicBezTo>
                <a:cubicBezTo>
                  <a:pt x="2363" y="1429"/>
                  <a:pt x="2367" y="1431"/>
                  <a:pt x="2371" y="1433"/>
                </a:cubicBezTo>
                <a:cubicBezTo>
                  <a:pt x="2374" y="1436"/>
                  <a:pt x="2377" y="1438"/>
                  <a:pt x="2379" y="1441"/>
                </a:cubicBezTo>
                <a:cubicBezTo>
                  <a:pt x="2391" y="1458"/>
                  <a:pt x="2391" y="1458"/>
                  <a:pt x="2391" y="1458"/>
                </a:cubicBezTo>
                <a:cubicBezTo>
                  <a:pt x="2394" y="1463"/>
                  <a:pt x="2401" y="1471"/>
                  <a:pt x="2404" y="1478"/>
                </a:cubicBezTo>
                <a:cubicBezTo>
                  <a:pt x="2404" y="1478"/>
                  <a:pt x="2404" y="1478"/>
                  <a:pt x="2404" y="1478"/>
                </a:cubicBezTo>
                <a:cubicBezTo>
                  <a:pt x="2406" y="1481"/>
                  <a:pt x="2407" y="1484"/>
                  <a:pt x="2407" y="1487"/>
                </a:cubicBezTo>
                <a:close/>
                <a:moveTo>
                  <a:pt x="1589" y="1480"/>
                </a:moveTo>
                <a:cubicBezTo>
                  <a:pt x="1589" y="1483"/>
                  <a:pt x="1588" y="1485"/>
                  <a:pt x="1587" y="1487"/>
                </a:cubicBezTo>
                <a:cubicBezTo>
                  <a:pt x="1576" y="1507"/>
                  <a:pt x="1525" y="1502"/>
                  <a:pt x="1507" y="1502"/>
                </a:cubicBezTo>
                <a:cubicBezTo>
                  <a:pt x="1496" y="1502"/>
                  <a:pt x="1485" y="1502"/>
                  <a:pt x="1474" y="1502"/>
                </a:cubicBezTo>
                <a:cubicBezTo>
                  <a:pt x="1464" y="1502"/>
                  <a:pt x="1451" y="1500"/>
                  <a:pt x="1442" y="1493"/>
                </a:cubicBezTo>
                <a:cubicBezTo>
                  <a:pt x="1442" y="1493"/>
                  <a:pt x="1441" y="1492"/>
                  <a:pt x="1441" y="1492"/>
                </a:cubicBezTo>
                <a:cubicBezTo>
                  <a:pt x="1441" y="1492"/>
                  <a:pt x="1440" y="1491"/>
                  <a:pt x="1440" y="1491"/>
                </a:cubicBezTo>
                <a:cubicBezTo>
                  <a:pt x="1439" y="1490"/>
                  <a:pt x="1439" y="1490"/>
                  <a:pt x="1439" y="1489"/>
                </a:cubicBezTo>
                <a:cubicBezTo>
                  <a:pt x="1439" y="1489"/>
                  <a:pt x="1439" y="1489"/>
                  <a:pt x="1438" y="1489"/>
                </a:cubicBezTo>
                <a:cubicBezTo>
                  <a:pt x="1438" y="1489"/>
                  <a:pt x="1438" y="1489"/>
                  <a:pt x="1438" y="1489"/>
                </a:cubicBezTo>
                <a:cubicBezTo>
                  <a:pt x="1438" y="1488"/>
                  <a:pt x="1437" y="1487"/>
                  <a:pt x="1437" y="1486"/>
                </a:cubicBezTo>
                <a:cubicBezTo>
                  <a:pt x="1436" y="1484"/>
                  <a:pt x="1436" y="1483"/>
                  <a:pt x="1436" y="1481"/>
                </a:cubicBezTo>
                <a:cubicBezTo>
                  <a:pt x="1436" y="1479"/>
                  <a:pt x="1436" y="1479"/>
                  <a:pt x="1436" y="1479"/>
                </a:cubicBezTo>
                <a:cubicBezTo>
                  <a:pt x="1437" y="1477"/>
                  <a:pt x="1437" y="1474"/>
                  <a:pt x="1437" y="1472"/>
                </a:cubicBezTo>
                <a:cubicBezTo>
                  <a:pt x="1437" y="1471"/>
                  <a:pt x="1437" y="1471"/>
                  <a:pt x="1437" y="1471"/>
                </a:cubicBezTo>
                <a:cubicBezTo>
                  <a:pt x="1438" y="1463"/>
                  <a:pt x="1438" y="1454"/>
                  <a:pt x="1440" y="1446"/>
                </a:cubicBezTo>
                <a:cubicBezTo>
                  <a:pt x="1440" y="1443"/>
                  <a:pt x="1440" y="1443"/>
                  <a:pt x="1440" y="1443"/>
                </a:cubicBezTo>
                <a:cubicBezTo>
                  <a:pt x="1441" y="1441"/>
                  <a:pt x="1442" y="1438"/>
                  <a:pt x="1444" y="1436"/>
                </a:cubicBezTo>
                <a:cubicBezTo>
                  <a:pt x="1446" y="1434"/>
                  <a:pt x="1448" y="1433"/>
                  <a:pt x="1450" y="1431"/>
                </a:cubicBezTo>
                <a:cubicBezTo>
                  <a:pt x="1450" y="1431"/>
                  <a:pt x="1450" y="1431"/>
                  <a:pt x="1450" y="1431"/>
                </a:cubicBezTo>
                <a:cubicBezTo>
                  <a:pt x="1451" y="1431"/>
                  <a:pt x="1451" y="1430"/>
                  <a:pt x="1452" y="1430"/>
                </a:cubicBezTo>
                <a:cubicBezTo>
                  <a:pt x="1452" y="1430"/>
                  <a:pt x="1453" y="1430"/>
                  <a:pt x="1453" y="1429"/>
                </a:cubicBezTo>
                <a:cubicBezTo>
                  <a:pt x="1453" y="1429"/>
                  <a:pt x="1454" y="1429"/>
                  <a:pt x="1454" y="1429"/>
                </a:cubicBezTo>
                <a:cubicBezTo>
                  <a:pt x="1455" y="1428"/>
                  <a:pt x="1457" y="1428"/>
                  <a:pt x="1458" y="1427"/>
                </a:cubicBezTo>
                <a:cubicBezTo>
                  <a:pt x="1459" y="1427"/>
                  <a:pt x="1459" y="1427"/>
                  <a:pt x="1460" y="1427"/>
                </a:cubicBezTo>
                <a:cubicBezTo>
                  <a:pt x="1461" y="1426"/>
                  <a:pt x="1463" y="1426"/>
                  <a:pt x="1464" y="1426"/>
                </a:cubicBezTo>
                <a:cubicBezTo>
                  <a:pt x="1465" y="1426"/>
                  <a:pt x="1465" y="1425"/>
                  <a:pt x="1466" y="1425"/>
                </a:cubicBezTo>
                <a:cubicBezTo>
                  <a:pt x="1466" y="1425"/>
                  <a:pt x="1466" y="1425"/>
                  <a:pt x="1466" y="1425"/>
                </a:cubicBezTo>
                <a:cubicBezTo>
                  <a:pt x="1467" y="1425"/>
                  <a:pt x="1468" y="1425"/>
                  <a:pt x="1468" y="1425"/>
                </a:cubicBezTo>
                <a:cubicBezTo>
                  <a:pt x="1472" y="1424"/>
                  <a:pt x="1476" y="1424"/>
                  <a:pt x="1480" y="1424"/>
                </a:cubicBezTo>
                <a:cubicBezTo>
                  <a:pt x="1483" y="1424"/>
                  <a:pt x="1483" y="1424"/>
                  <a:pt x="1483" y="1424"/>
                </a:cubicBezTo>
                <a:cubicBezTo>
                  <a:pt x="1487" y="1424"/>
                  <a:pt x="1492" y="1424"/>
                  <a:pt x="1496" y="1424"/>
                </a:cubicBezTo>
                <a:cubicBezTo>
                  <a:pt x="1550" y="1424"/>
                  <a:pt x="1550" y="1424"/>
                  <a:pt x="1550" y="1424"/>
                </a:cubicBezTo>
                <a:cubicBezTo>
                  <a:pt x="1551" y="1424"/>
                  <a:pt x="1552" y="1424"/>
                  <a:pt x="1554" y="1424"/>
                </a:cubicBezTo>
                <a:cubicBezTo>
                  <a:pt x="1554" y="1424"/>
                  <a:pt x="1555" y="1424"/>
                  <a:pt x="1555" y="1424"/>
                </a:cubicBezTo>
                <a:cubicBezTo>
                  <a:pt x="1556" y="1424"/>
                  <a:pt x="1558" y="1424"/>
                  <a:pt x="1559" y="1424"/>
                </a:cubicBezTo>
                <a:cubicBezTo>
                  <a:pt x="1570" y="1425"/>
                  <a:pt x="1582" y="1428"/>
                  <a:pt x="1586" y="1438"/>
                </a:cubicBezTo>
                <a:cubicBezTo>
                  <a:pt x="1587" y="1438"/>
                  <a:pt x="1587" y="1439"/>
                  <a:pt x="1587" y="1440"/>
                </a:cubicBezTo>
                <a:cubicBezTo>
                  <a:pt x="1588" y="1440"/>
                  <a:pt x="1588" y="1440"/>
                  <a:pt x="1588" y="1440"/>
                </a:cubicBezTo>
                <a:cubicBezTo>
                  <a:pt x="1591" y="1452"/>
                  <a:pt x="1588" y="1466"/>
                  <a:pt x="1589" y="1478"/>
                </a:cubicBezTo>
                <a:lnTo>
                  <a:pt x="1589" y="1480"/>
                </a:lnTo>
                <a:close/>
                <a:moveTo>
                  <a:pt x="1511" y="1543"/>
                </a:moveTo>
                <a:cubicBezTo>
                  <a:pt x="1531" y="1543"/>
                  <a:pt x="1577" y="1537"/>
                  <a:pt x="1588" y="1559"/>
                </a:cubicBezTo>
                <a:cubicBezTo>
                  <a:pt x="1589" y="1561"/>
                  <a:pt x="1590" y="1563"/>
                  <a:pt x="1590" y="1566"/>
                </a:cubicBezTo>
                <a:cubicBezTo>
                  <a:pt x="1590" y="1589"/>
                  <a:pt x="1590" y="1589"/>
                  <a:pt x="1590" y="1589"/>
                </a:cubicBezTo>
                <a:cubicBezTo>
                  <a:pt x="1590" y="1595"/>
                  <a:pt x="1590" y="1602"/>
                  <a:pt x="1590" y="1609"/>
                </a:cubicBezTo>
                <a:cubicBezTo>
                  <a:pt x="1590" y="1609"/>
                  <a:pt x="1590" y="1609"/>
                  <a:pt x="1590" y="1609"/>
                </a:cubicBezTo>
                <a:cubicBezTo>
                  <a:pt x="1590" y="1612"/>
                  <a:pt x="1590" y="1612"/>
                  <a:pt x="1590" y="1612"/>
                </a:cubicBezTo>
                <a:cubicBezTo>
                  <a:pt x="1590" y="1615"/>
                  <a:pt x="1589" y="1619"/>
                  <a:pt x="1587" y="1622"/>
                </a:cubicBezTo>
                <a:cubicBezTo>
                  <a:pt x="1587" y="1622"/>
                  <a:pt x="1586" y="1623"/>
                  <a:pt x="1586" y="1623"/>
                </a:cubicBezTo>
                <a:cubicBezTo>
                  <a:pt x="1585" y="1624"/>
                  <a:pt x="1584" y="1625"/>
                  <a:pt x="1583" y="1626"/>
                </a:cubicBezTo>
                <a:cubicBezTo>
                  <a:pt x="1583" y="1626"/>
                  <a:pt x="1583" y="1626"/>
                  <a:pt x="1583" y="1626"/>
                </a:cubicBezTo>
                <a:cubicBezTo>
                  <a:pt x="1578" y="1631"/>
                  <a:pt x="1571" y="1634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3" y="1636"/>
                  <a:pt x="1563" y="1636"/>
                  <a:pt x="1563" y="1636"/>
                </a:cubicBezTo>
                <a:cubicBezTo>
                  <a:pt x="1560" y="1637"/>
                  <a:pt x="1558" y="1637"/>
                  <a:pt x="1556" y="1637"/>
                </a:cubicBezTo>
                <a:cubicBezTo>
                  <a:pt x="1555" y="1637"/>
                  <a:pt x="1554" y="1637"/>
                  <a:pt x="1554" y="1638"/>
                </a:cubicBezTo>
                <a:cubicBezTo>
                  <a:pt x="1551" y="1638"/>
                  <a:pt x="1548" y="1638"/>
                  <a:pt x="1546" y="1638"/>
                </a:cubicBezTo>
                <a:cubicBezTo>
                  <a:pt x="1546" y="1638"/>
                  <a:pt x="1546" y="1638"/>
                  <a:pt x="1546" y="1638"/>
                </a:cubicBezTo>
                <a:cubicBezTo>
                  <a:pt x="1463" y="1638"/>
                  <a:pt x="1463" y="1638"/>
                  <a:pt x="1463" y="1638"/>
                </a:cubicBezTo>
                <a:cubicBezTo>
                  <a:pt x="1453" y="1638"/>
                  <a:pt x="1441" y="1636"/>
                  <a:pt x="1432" y="1631"/>
                </a:cubicBezTo>
                <a:cubicBezTo>
                  <a:pt x="1432" y="1631"/>
                  <a:pt x="1432" y="1631"/>
                  <a:pt x="1432" y="1631"/>
                </a:cubicBezTo>
                <a:cubicBezTo>
                  <a:pt x="1432" y="1631"/>
                  <a:pt x="1432" y="1630"/>
                  <a:pt x="1432" y="1630"/>
                </a:cubicBezTo>
                <a:cubicBezTo>
                  <a:pt x="1431" y="1629"/>
                  <a:pt x="1429" y="1628"/>
                  <a:pt x="1427" y="1627"/>
                </a:cubicBezTo>
                <a:cubicBezTo>
                  <a:pt x="1426" y="1626"/>
                  <a:pt x="1425" y="1624"/>
                  <a:pt x="1424" y="1623"/>
                </a:cubicBezTo>
                <a:cubicBezTo>
                  <a:pt x="1424" y="1623"/>
                  <a:pt x="1424" y="1623"/>
                  <a:pt x="1424" y="1622"/>
                </a:cubicBezTo>
                <a:cubicBezTo>
                  <a:pt x="1422" y="1619"/>
                  <a:pt x="1421" y="1616"/>
                  <a:pt x="1421" y="1612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2" y="1606"/>
                  <a:pt x="1422" y="1606"/>
                  <a:pt x="1422" y="1606"/>
                </a:cubicBezTo>
                <a:cubicBezTo>
                  <a:pt x="1424" y="1593"/>
                  <a:pt x="1425" y="1580"/>
                  <a:pt x="1427" y="1567"/>
                </a:cubicBezTo>
                <a:cubicBezTo>
                  <a:pt x="1427" y="1566"/>
                  <a:pt x="1427" y="1566"/>
                  <a:pt x="1427" y="1566"/>
                </a:cubicBezTo>
                <a:cubicBezTo>
                  <a:pt x="1427" y="1566"/>
                  <a:pt x="1427" y="1566"/>
                  <a:pt x="1427" y="1565"/>
                </a:cubicBezTo>
                <a:cubicBezTo>
                  <a:pt x="1432" y="1536"/>
                  <a:pt x="1490" y="1543"/>
                  <a:pt x="1511" y="1543"/>
                </a:cubicBezTo>
                <a:close/>
                <a:moveTo>
                  <a:pt x="1175" y="1631"/>
                </a:moveTo>
                <a:cubicBezTo>
                  <a:pt x="1173" y="1630"/>
                  <a:pt x="1172" y="1629"/>
                  <a:pt x="1170" y="1627"/>
                </a:cubicBezTo>
                <a:cubicBezTo>
                  <a:pt x="1169" y="1626"/>
                  <a:pt x="1169" y="1625"/>
                  <a:pt x="1168" y="1624"/>
                </a:cubicBezTo>
                <a:cubicBezTo>
                  <a:pt x="1168" y="1623"/>
                  <a:pt x="1168" y="1623"/>
                  <a:pt x="1168" y="1623"/>
                </a:cubicBezTo>
                <a:cubicBezTo>
                  <a:pt x="1166" y="1620"/>
                  <a:pt x="1166" y="1616"/>
                  <a:pt x="1167" y="1613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7"/>
                  <a:pt x="1169" y="1607"/>
                  <a:pt x="1169" y="1607"/>
                </a:cubicBezTo>
                <a:cubicBezTo>
                  <a:pt x="1169" y="1606"/>
                  <a:pt x="1169" y="1605"/>
                  <a:pt x="1170" y="1604"/>
                </a:cubicBezTo>
                <a:cubicBezTo>
                  <a:pt x="1181" y="1567"/>
                  <a:pt x="1181" y="1567"/>
                  <a:pt x="1181" y="1567"/>
                </a:cubicBezTo>
                <a:cubicBezTo>
                  <a:pt x="1181" y="1566"/>
                  <a:pt x="1181" y="1566"/>
                  <a:pt x="1182" y="1565"/>
                </a:cubicBezTo>
                <a:cubicBezTo>
                  <a:pt x="1193" y="1537"/>
                  <a:pt x="1244" y="1543"/>
                  <a:pt x="1268" y="1543"/>
                </a:cubicBezTo>
                <a:cubicBezTo>
                  <a:pt x="1278" y="1543"/>
                  <a:pt x="1297" y="1542"/>
                  <a:pt x="1314" y="1543"/>
                </a:cubicBezTo>
                <a:cubicBezTo>
                  <a:pt x="1317" y="1544"/>
                  <a:pt x="1320" y="1544"/>
                  <a:pt x="1323" y="1545"/>
                </a:cubicBezTo>
                <a:cubicBezTo>
                  <a:pt x="1323" y="1545"/>
                  <a:pt x="1323" y="1545"/>
                  <a:pt x="1324" y="1545"/>
                </a:cubicBezTo>
                <a:cubicBezTo>
                  <a:pt x="1332" y="1547"/>
                  <a:pt x="1339" y="1551"/>
                  <a:pt x="1342" y="1556"/>
                </a:cubicBezTo>
                <a:cubicBezTo>
                  <a:pt x="1342" y="1557"/>
                  <a:pt x="1342" y="1557"/>
                  <a:pt x="1343" y="1557"/>
                </a:cubicBezTo>
                <a:cubicBezTo>
                  <a:pt x="1343" y="1558"/>
                  <a:pt x="1343" y="1558"/>
                  <a:pt x="1343" y="1558"/>
                </a:cubicBezTo>
                <a:cubicBezTo>
                  <a:pt x="1343" y="1558"/>
                  <a:pt x="1343" y="1559"/>
                  <a:pt x="1343" y="1559"/>
                </a:cubicBezTo>
                <a:cubicBezTo>
                  <a:pt x="1344" y="1561"/>
                  <a:pt x="1345" y="1564"/>
                  <a:pt x="1344" y="1567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4" y="1569"/>
                  <a:pt x="1344" y="1569"/>
                  <a:pt x="1344" y="1569"/>
                </a:cubicBezTo>
                <a:cubicBezTo>
                  <a:pt x="1343" y="1576"/>
                  <a:pt x="1341" y="1583"/>
                  <a:pt x="1340" y="1589"/>
                </a:cubicBezTo>
                <a:cubicBezTo>
                  <a:pt x="1336" y="1612"/>
                  <a:pt x="1336" y="1612"/>
                  <a:pt x="1336" y="1612"/>
                </a:cubicBezTo>
                <a:cubicBezTo>
                  <a:pt x="1336" y="1616"/>
                  <a:pt x="1334" y="1619"/>
                  <a:pt x="1331" y="1622"/>
                </a:cubicBezTo>
                <a:cubicBezTo>
                  <a:pt x="1331" y="1623"/>
                  <a:pt x="1330" y="1623"/>
                  <a:pt x="1330" y="1623"/>
                </a:cubicBezTo>
                <a:cubicBezTo>
                  <a:pt x="1330" y="1624"/>
                  <a:pt x="1329" y="1624"/>
                  <a:pt x="1329" y="1624"/>
                </a:cubicBezTo>
                <a:cubicBezTo>
                  <a:pt x="1328" y="1625"/>
                  <a:pt x="1327" y="1626"/>
                  <a:pt x="1326" y="1627"/>
                </a:cubicBezTo>
                <a:cubicBezTo>
                  <a:pt x="1320" y="1632"/>
                  <a:pt x="1312" y="1635"/>
                  <a:pt x="1305" y="1636"/>
                </a:cubicBezTo>
                <a:cubicBezTo>
                  <a:pt x="1305" y="1637"/>
                  <a:pt x="1305" y="1637"/>
                  <a:pt x="1305" y="1637"/>
                </a:cubicBezTo>
                <a:cubicBezTo>
                  <a:pt x="1304" y="1637"/>
                  <a:pt x="1304" y="1637"/>
                  <a:pt x="1304" y="1637"/>
                </a:cubicBezTo>
                <a:cubicBezTo>
                  <a:pt x="1302" y="1637"/>
                  <a:pt x="1300" y="1638"/>
                  <a:pt x="1297" y="1638"/>
                </a:cubicBezTo>
                <a:cubicBezTo>
                  <a:pt x="1297" y="1638"/>
                  <a:pt x="1296" y="1638"/>
                  <a:pt x="1295" y="1638"/>
                </a:cubicBezTo>
                <a:cubicBezTo>
                  <a:pt x="1292" y="1638"/>
                  <a:pt x="1290" y="1639"/>
                  <a:pt x="1287" y="1639"/>
                </a:cubicBezTo>
                <a:cubicBezTo>
                  <a:pt x="1287" y="1639"/>
                  <a:pt x="1287" y="1639"/>
                  <a:pt x="1287" y="1639"/>
                </a:cubicBezTo>
                <a:cubicBezTo>
                  <a:pt x="1204" y="1639"/>
                  <a:pt x="1204" y="1639"/>
                  <a:pt x="1204" y="1639"/>
                </a:cubicBezTo>
                <a:cubicBezTo>
                  <a:pt x="1194" y="1639"/>
                  <a:pt x="1183" y="1637"/>
                  <a:pt x="1175" y="1631"/>
                </a:cubicBezTo>
                <a:cubicBezTo>
                  <a:pt x="1175" y="1631"/>
                  <a:pt x="1175" y="1631"/>
                  <a:pt x="1175" y="1631"/>
                </a:cubicBezTo>
                <a:close/>
                <a:moveTo>
                  <a:pt x="1278" y="1502"/>
                </a:moveTo>
                <a:cubicBezTo>
                  <a:pt x="1266" y="1502"/>
                  <a:pt x="1253" y="1502"/>
                  <a:pt x="1241" y="1502"/>
                </a:cubicBezTo>
                <a:cubicBezTo>
                  <a:pt x="1230" y="1502"/>
                  <a:pt x="1213" y="1500"/>
                  <a:pt x="1207" y="1489"/>
                </a:cubicBezTo>
                <a:cubicBezTo>
                  <a:pt x="1207" y="1488"/>
                  <a:pt x="1207" y="1487"/>
                  <a:pt x="1207" y="1486"/>
                </a:cubicBezTo>
                <a:cubicBezTo>
                  <a:pt x="1206" y="1486"/>
                  <a:pt x="1206" y="1485"/>
                  <a:pt x="1206" y="1484"/>
                </a:cubicBezTo>
                <a:cubicBezTo>
                  <a:pt x="1206" y="1483"/>
                  <a:pt x="1207" y="1482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81"/>
                  <a:pt x="1207" y="1481"/>
                  <a:pt x="1207" y="1481"/>
                </a:cubicBezTo>
                <a:cubicBezTo>
                  <a:pt x="1207" y="1478"/>
                  <a:pt x="1209" y="1474"/>
                  <a:pt x="1210" y="1472"/>
                </a:cubicBezTo>
                <a:cubicBezTo>
                  <a:pt x="1212" y="1463"/>
                  <a:pt x="1214" y="1453"/>
                  <a:pt x="1218" y="1445"/>
                </a:cubicBezTo>
                <a:cubicBezTo>
                  <a:pt x="1218" y="1444"/>
                  <a:pt x="1218" y="1444"/>
                  <a:pt x="1218" y="1444"/>
                </a:cubicBezTo>
                <a:cubicBezTo>
                  <a:pt x="1219" y="1441"/>
                  <a:pt x="1221" y="1438"/>
                  <a:pt x="1223" y="1436"/>
                </a:cubicBezTo>
                <a:cubicBezTo>
                  <a:pt x="1225" y="1435"/>
                  <a:pt x="1226" y="1434"/>
                  <a:pt x="1228" y="1433"/>
                </a:cubicBezTo>
                <a:cubicBezTo>
                  <a:pt x="1233" y="1429"/>
                  <a:pt x="1239" y="1427"/>
                  <a:pt x="1245" y="1426"/>
                </a:cubicBezTo>
                <a:cubicBezTo>
                  <a:pt x="1246" y="1426"/>
                  <a:pt x="1246" y="1426"/>
                  <a:pt x="1247" y="1426"/>
                </a:cubicBezTo>
                <a:cubicBezTo>
                  <a:pt x="1251" y="1425"/>
                  <a:pt x="1257" y="1424"/>
                  <a:pt x="1262" y="1424"/>
                </a:cubicBezTo>
                <a:cubicBezTo>
                  <a:pt x="1269" y="1424"/>
                  <a:pt x="1269" y="1424"/>
                  <a:pt x="1269" y="1424"/>
                </a:cubicBezTo>
                <a:cubicBezTo>
                  <a:pt x="1271" y="1424"/>
                  <a:pt x="1274" y="1424"/>
                  <a:pt x="1276" y="1424"/>
                </a:cubicBezTo>
                <a:cubicBezTo>
                  <a:pt x="1291" y="1424"/>
                  <a:pt x="1307" y="1424"/>
                  <a:pt x="1322" y="1424"/>
                </a:cubicBezTo>
                <a:cubicBezTo>
                  <a:pt x="1324" y="1424"/>
                  <a:pt x="1326" y="1424"/>
                  <a:pt x="1329" y="1424"/>
                </a:cubicBezTo>
                <a:cubicBezTo>
                  <a:pt x="1331" y="1424"/>
                  <a:pt x="1331" y="1424"/>
                  <a:pt x="1331" y="1424"/>
                </a:cubicBezTo>
                <a:cubicBezTo>
                  <a:pt x="1332" y="1424"/>
                  <a:pt x="1332" y="1424"/>
                  <a:pt x="1333" y="1424"/>
                </a:cubicBezTo>
                <a:cubicBezTo>
                  <a:pt x="1335" y="1424"/>
                  <a:pt x="1337" y="1424"/>
                  <a:pt x="1339" y="1425"/>
                </a:cubicBezTo>
                <a:cubicBezTo>
                  <a:pt x="1339" y="1425"/>
                  <a:pt x="1339" y="1425"/>
                  <a:pt x="1339" y="1425"/>
                </a:cubicBezTo>
                <a:cubicBezTo>
                  <a:pt x="1351" y="1426"/>
                  <a:pt x="1364" y="1429"/>
                  <a:pt x="1366" y="1439"/>
                </a:cubicBezTo>
                <a:cubicBezTo>
                  <a:pt x="1366" y="1439"/>
                  <a:pt x="1366" y="1440"/>
                  <a:pt x="1366" y="1440"/>
                </a:cubicBezTo>
                <a:cubicBezTo>
                  <a:pt x="1366" y="1440"/>
                  <a:pt x="1366" y="1440"/>
                  <a:pt x="1366" y="1441"/>
                </a:cubicBezTo>
                <a:cubicBezTo>
                  <a:pt x="1367" y="1452"/>
                  <a:pt x="1362" y="1467"/>
                  <a:pt x="1360" y="1478"/>
                </a:cubicBezTo>
                <a:cubicBezTo>
                  <a:pt x="1360" y="1478"/>
                  <a:pt x="1360" y="1478"/>
                  <a:pt x="1360" y="1478"/>
                </a:cubicBezTo>
                <a:cubicBezTo>
                  <a:pt x="1359" y="1481"/>
                  <a:pt x="1359" y="1481"/>
                  <a:pt x="1359" y="1481"/>
                </a:cubicBezTo>
                <a:cubicBezTo>
                  <a:pt x="1359" y="1483"/>
                  <a:pt x="1358" y="1485"/>
                  <a:pt x="1356" y="1487"/>
                </a:cubicBezTo>
                <a:cubicBezTo>
                  <a:pt x="1356" y="1488"/>
                  <a:pt x="1355" y="1488"/>
                  <a:pt x="1355" y="1489"/>
                </a:cubicBezTo>
                <a:cubicBezTo>
                  <a:pt x="1355" y="1489"/>
                  <a:pt x="1355" y="1489"/>
                  <a:pt x="1355" y="1489"/>
                </a:cubicBezTo>
                <a:cubicBezTo>
                  <a:pt x="1355" y="1489"/>
                  <a:pt x="1355" y="1489"/>
                  <a:pt x="1354" y="1489"/>
                </a:cubicBezTo>
                <a:cubicBezTo>
                  <a:pt x="1339" y="1507"/>
                  <a:pt x="1298" y="1502"/>
                  <a:pt x="1278" y="1502"/>
                </a:cubicBezTo>
                <a:close/>
                <a:moveTo>
                  <a:pt x="911" y="1620"/>
                </a:moveTo>
                <a:cubicBezTo>
                  <a:pt x="911" y="1619"/>
                  <a:pt x="911" y="1618"/>
                  <a:pt x="911" y="1618"/>
                </a:cubicBezTo>
                <a:cubicBezTo>
                  <a:pt x="912" y="1616"/>
                  <a:pt x="912" y="1615"/>
                  <a:pt x="913" y="1614"/>
                </a:cubicBezTo>
                <a:cubicBezTo>
                  <a:pt x="913" y="1614"/>
                  <a:pt x="913" y="1614"/>
                  <a:pt x="913" y="1613"/>
                </a:cubicBezTo>
                <a:cubicBezTo>
                  <a:pt x="913" y="1612"/>
                  <a:pt x="913" y="1612"/>
                  <a:pt x="913" y="1612"/>
                </a:cubicBezTo>
                <a:cubicBezTo>
                  <a:pt x="914" y="1611"/>
                  <a:pt x="915" y="1609"/>
                  <a:pt x="916" y="1607"/>
                </a:cubicBezTo>
                <a:cubicBezTo>
                  <a:pt x="922" y="1594"/>
                  <a:pt x="928" y="1582"/>
                  <a:pt x="935" y="1569"/>
                </a:cubicBezTo>
                <a:cubicBezTo>
                  <a:pt x="935" y="1569"/>
                  <a:pt x="935" y="1569"/>
                  <a:pt x="935" y="1569"/>
                </a:cubicBezTo>
                <a:cubicBezTo>
                  <a:pt x="935" y="1568"/>
                  <a:pt x="935" y="1568"/>
                  <a:pt x="935" y="1568"/>
                </a:cubicBezTo>
                <a:cubicBezTo>
                  <a:pt x="936" y="1567"/>
                  <a:pt x="936" y="1566"/>
                  <a:pt x="937" y="1566"/>
                </a:cubicBezTo>
                <a:cubicBezTo>
                  <a:pt x="937" y="1565"/>
                  <a:pt x="938" y="1564"/>
                  <a:pt x="938" y="1563"/>
                </a:cubicBezTo>
                <a:cubicBezTo>
                  <a:pt x="938" y="1563"/>
                  <a:pt x="938" y="1563"/>
                  <a:pt x="939" y="1563"/>
                </a:cubicBezTo>
                <a:cubicBezTo>
                  <a:pt x="956" y="1539"/>
                  <a:pt x="997" y="1544"/>
                  <a:pt x="1023" y="1544"/>
                </a:cubicBezTo>
                <a:cubicBezTo>
                  <a:pt x="1023" y="1544"/>
                  <a:pt x="1023" y="1544"/>
                  <a:pt x="1023" y="1544"/>
                </a:cubicBezTo>
                <a:cubicBezTo>
                  <a:pt x="1030" y="1544"/>
                  <a:pt x="1049" y="1542"/>
                  <a:pt x="1066" y="1544"/>
                </a:cubicBezTo>
                <a:cubicBezTo>
                  <a:pt x="1071" y="1544"/>
                  <a:pt x="1077" y="1544"/>
                  <a:pt x="1081" y="1545"/>
                </a:cubicBezTo>
                <a:cubicBezTo>
                  <a:pt x="1084" y="1546"/>
                  <a:pt x="1087" y="1547"/>
                  <a:pt x="1089" y="1548"/>
                </a:cubicBezTo>
                <a:cubicBezTo>
                  <a:pt x="1095" y="1551"/>
                  <a:pt x="1099" y="1556"/>
                  <a:pt x="1099" y="1562"/>
                </a:cubicBezTo>
                <a:cubicBezTo>
                  <a:pt x="1099" y="1562"/>
                  <a:pt x="1099" y="1562"/>
                  <a:pt x="1099" y="1562"/>
                </a:cubicBezTo>
                <a:cubicBezTo>
                  <a:pt x="1099" y="1563"/>
                  <a:pt x="1099" y="1563"/>
                  <a:pt x="1099" y="1564"/>
                </a:cubicBezTo>
                <a:cubicBezTo>
                  <a:pt x="1099" y="1565"/>
                  <a:pt x="1099" y="1566"/>
                  <a:pt x="1099" y="1567"/>
                </a:cubicBezTo>
                <a:cubicBezTo>
                  <a:pt x="1082" y="1613"/>
                  <a:pt x="1082" y="1613"/>
                  <a:pt x="1082" y="1613"/>
                </a:cubicBezTo>
                <a:cubicBezTo>
                  <a:pt x="1081" y="1617"/>
                  <a:pt x="1078" y="1620"/>
                  <a:pt x="1075" y="1623"/>
                </a:cubicBezTo>
                <a:cubicBezTo>
                  <a:pt x="1071" y="1626"/>
                  <a:pt x="1067" y="1629"/>
                  <a:pt x="1062" y="1631"/>
                </a:cubicBezTo>
                <a:cubicBezTo>
                  <a:pt x="1062" y="1632"/>
                  <a:pt x="1061" y="1632"/>
                  <a:pt x="1061" y="1632"/>
                </a:cubicBezTo>
                <a:cubicBezTo>
                  <a:pt x="1054" y="1635"/>
                  <a:pt x="1047" y="1637"/>
                  <a:pt x="1039" y="1639"/>
                </a:cubicBezTo>
                <a:cubicBezTo>
                  <a:pt x="1038" y="1639"/>
                  <a:pt x="1038" y="1639"/>
                  <a:pt x="1038" y="1639"/>
                </a:cubicBezTo>
                <a:cubicBezTo>
                  <a:pt x="1036" y="1639"/>
                  <a:pt x="1035" y="1639"/>
                  <a:pt x="1034" y="1639"/>
                </a:cubicBezTo>
                <a:cubicBezTo>
                  <a:pt x="1020" y="1640"/>
                  <a:pt x="1005" y="1639"/>
                  <a:pt x="990" y="1639"/>
                </a:cubicBezTo>
                <a:cubicBezTo>
                  <a:pt x="975" y="1639"/>
                  <a:pt x="960" y="1640"/>
                  <a:pt x="945" y="1640"/>
                </a:cubicBezTo>
                <a:cubicBezTo>
                  <a:pt x="935" y="1640"/>
                  <a:pt x="920" y="1638"/>
                  <a:pt x="914" y="1628"/>
                </a:cubicBezTo>
                <a:cubicBezTo>
                  <a:pt x="913" y="1628"/>
                  <a:pt x="913" y="1628"/>
                  <a:pt x="913" y="1627"/>
                </a:cubicBezTo>
                <a:cubicBezTo>
                  <a:pt x="913" y="1627"/>
                  <a:pt x="912" y="1626"/>
                  <a:pt x="912" y="1626"/>
                </a:cubicBezTo>
                <a:cubicBezTo>
                  <a:pt x="912" y="1625"/>
                  <a:pt x="912" y="1624"/>
                  <a:pt x="911" y="1624"/>
                </a:cubicBezTo>
                <a:cubicBezTo>
                  <a:pt x="911" y="1624"/>
                  <a:pt x="911" y="1624"/>
                  <a:pt x="911" y="1624"/>
                </a:cubicBezTo>
                <a:cubicBezTo>
                  <a:pt x="911" y="1623"/>
                  <a:pt x="911" y="1623"/>
                  <a:pt x="911" y="1623"/>
                </a:cubicBezTo>
                <a:cubicBezTo>
                  <a:pt x="911" y="1622"/>
                  <a:pt x="911" y="1621"/>
                  <a:pt x="911" y="1620"/>
                </a:cubicBezTo>
                <a:close/>
                <a:moveTo>
                  <a:pt x="910" y="1465"/>
                </a:moveTo>
                <a:cubicBezTo>
                  <a:pt x="910" y="1465"/>
                  <a:pt x="910" y="1465"/>
                  <a:pt x="910" y="1465"/>
                </a:cubicBezTo>
                <a:cubicBezTo>
                  <a:pt x="900" y="1482"/>
                  <a:pt x="900" y="1482"/>
                  <a:pt x="900" y="1482"/>
                </a:cubicBezTo>
                <a:cubicBezTo>
                  <a:pt x="899" y="1485"/>
                  <a:pt x="896" y="1488"/>
                  <a:pt x="893" y="1490"/>
                </a:cubicBezTo>
                <a:cubicBezTo>
                  <a:pt x="889" y="1493"/>
                  <a:pt x="885" y="1495"/>
                  <a:pt x="880" y="1497"/>
                </a:cubicBezTo>
                <a:cubicBezTo>
                  <a:pt x="879" y="1497"/>
                  <a:pt x="878" y="1498"/>
                  <a:pt x="876" y="1498"/>
                </a:cubicBezTo>
                <a:cubicBezTo>
                  <a:pt x="876" y="1499"/>
                  <a:pt x="875" y="1499"/>
                  <a:pt x="874" y="1499"/>
                </a:cubicBezTo>
                <a:cubicBezTo>
                  <a:pt x="874" y="1499"/>
                  <a:pt x="874" y="1499"/>
                  <a:pt x="874" y="1499"/>
                </a:cubicBezTo>
                <a:cubicBezTo>
                  <a:pt x="871" y="1500"/>
                  <a:pt x="868" y="1501"/>
                  <a:pt x="865" y="1502"/>
                </a:cubicBezTo>
                <a:cubicBezTo>
                  <a:pt x="859" y="1503"/>
                  <a:pt x="854" y="1503"/>
                  <a:pt x="848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32" y="1503"/>
                  <a:pt x="832" y="1503"/>
                  <a:pt x="832" y="1503"/>
                </a:cubicBezTo>
                <a:cubicBezTo>
                  <a:pt x="812" y="1503"/>
                  <a:pt x="793" y="1504"/>
                  <a:pt x="774" y="1504"/>
                </a:cubicBezTo>
                <a:cubicBezTo>
                  <a:pt x="765" y="1504"/>
                  <a:pt x="747" y="1502"/>
                  <a:pt x="745" y="1491"/>
                </a:cubicBezTo>
                <a:cubicBezTo>
                  <a:pt x="745" y="1489"/>
                  <a:pt x="745" y="1488"/>
                  <a:pt x="746" y="1486"/>
                </a:cubicBezTo>
                <a:cubicBezTo>
                  <a:pt x="747" y="1482"/>
                  <a:pt x="751" y="1478"/>
                  <a:pt x="753" y="1475"/>
                </a:cubicBezTo>
                <a:cubicBezTo>
                  <a:pt x="760" y="1464"/>
                  <a:pt x="766" y="1452"/>
                  <a:pt x="775" y="1443"/>
                </a:cubicBezTo>
                <a:cubicBezTo>
                  <a:pt x="775" y="1442"/>
                  <a:pt x="776" y="1442"/>
                  <a:pt x="776" y="1441"/>
                </a:cubicBezTo>
                <a:cubicBezTo>
                  <a:pt x="776" y="1441"/>
                  <a:pt x="777" y="1441"/>
                  <a:pt x="777" y="1441"/>
                </a:cubicBezTo>
                <a:cubicBezTo>
                  <a:pt x="799" y="1419"/>
                  <a:pt x="845" y="1425"/>
                  <a:pt x="873" y="1425"/>
                </a:cubicBezTo>
                <a:cubicBezTo>
                  <a:pt x="886" y="1425"/>
                  <a:pt x="901" y="1423"/>
                  <a:pt x="913" y="1428"/>
                </a:cubicBezTo>
                <a:cubicBezTo>
                  <a:pt x="913" y="1428"/>
                  <a:pt x="913" y="1428"/>
                  <a:pt x="913" y="1428"/>
                </a:cubicBezTo>
                <a:cubicBezTo>
                  <a:pt x="915" y="1429"/>
                  <a:pt x="916" y="1430"/>
                  <a:pt x="917" y="1430"/>
                </a:cubicBezTo>
                <a:cubicBezTo>
                  <a:pt x="917" y="1430"/>
                  <a:pt x="917" y="1431"/>
                  <a:pt x="918" y="1431"/>
                </a:cubicBezTo>
                <a:cubicBezTo>
                  <a:pt x="920" y="1432"/>
                  <a:pt x="922" y="1435"/>
                  <a:pt x="922" y="1437"/>
                </a:cubicBezTo>
                <a:cubicBezTo>
                  <a:pt x="923" y="1439"/>
                  <a:pt x="923" y="1442"/>
                  <a:pt x="921" y="1444"/>
                </a:cubicBezTo>
                <a:cubicBezTo>
                  <a:pt x="920" y="1446"/>
                  <a:pt x="920" y="1446"/>
                  <a:pt x="920" y="1446"/>
                </a:cubicBezTo>
                <a:cubicBezTo>
                  <a:pt x="918" y="1452"/>
                  <a:pt x="913" y="1460"/>
                  <a:pt x="910" y="1465"/>
                </a:cubicBezTo>
                <a:close/>
                <a:moveTo>
                  <a:pt x="1095" y="1502"/>
                </a:moveTo>
                <a:cubicBezTo>
                  <a:pt x="1093" y="1502"/>
                  <a:pt x="1091" y="1502"/>
                  <a:pt x="1089" y="1502"/>
                </a:cubicBezTo>
                <a:cubicBezTo>
                  <a:pt x="1089" y="1502"/>
                  <a:pt x="1089" y="1503"/>
                  <a:pt x="1088" y="1503"/>
                </a:cubicBezTo>
                <a:cubicBezTo>
                  <a:pt x="1077" y="1504"/>
                  <a:pt x="1066" y="1503"/>
                  <a:pt x="1054" y="1503"/>
                </a:cubicBezTo>
                <a:cubicBezTo>
                  <a:pt x="1007" y="1503"/>
                  <a:pt x="1007" y="1503"/>
                  <a:pt x="1007" y="1503"/>
                </a:cubicBezTo>
                <a:cubicBezTo>
                  <a:pt x="997" y="1503"/>
                  <a:pt x="980" y="1501"/>
                  <a:pt x="976" y="1490"/>
                </a:cubicBezTo>
                <a:cubicBezTo>
                  <a:pt x="976" y="1489"/>
                  <a:pt x="976" y="1488"/>
                  <a:pt x="976" y="1487"/>
                </a:cubicBezTo>
                <a:cubicBezTo>
                  <a:pt x="976" y="1486"/>
                  <a:pt x="976" y="1486"/>
                  <a:pt x="976" y="1485"/>
                </a:cubicBezTo>
                <a:cubicBezTo>
                  <a:pt x="977" y="1481"/>
                  <a:pt x="980" y="1477"/>
                  <a:pt x="982" y="1473"/>
                </a:cubicBezTo>
                <a:cubicBezTo>
                  <a:pt x="986" y="1463"/>
                  <a:pt x="990" y="1449"/>
                  <a:pt x="998" y="1441"/>
                </a:cubicBezTo>
                <a:cubicBezTo>
                  <a:pt x="998" y="1440"/>
                  <a:pt x="999" y="1440"/>
                  <a:pt x="999" y="1440"/>
                </a:cubicBezTo>
                <a:cubicBezTo>
                  <a:pt x="1000" y="1439"/>
                  <a:pt x="1000" y="1439"/>
                  <a:pt x="1000" y="1438"/>
                </a:cubicBezTo>
                <a:cubicBezTo>
                  <a:pt x="1001" y="1438"/>
                  <a:pt x="1001" y="1438"/>
                  <a:pt x="1001" y="1438"/>
                </a:cubicBezTo>
                <a:cubicBezTo>
                  <a:pt x="1002" y="1437"/>
                  <a:pt x="1002" y="1437"/>
                  <a:pt x="1002" y="1437"/>
                </a:cubicBezTo>
                <a:cubicBezTo>
                  <a:pt x="1003" y="1436"/>
                  <a:pt x="1003" y="1436"/>
                  <a:pt x="1003" y="1436"/>
                </a:cubicBezTo>
                <a:cubicBezTo>
                  <a:pt x="1010" y="1431"/>
                  <a:pt x="1018" y="1428"/>
                  <a:pt x="1027" y="1427"/>
                </a:cubicBezTo>
                <a:cubicBezTo>
                  <a:pt x="1027" y="1427"/>
                  <a:pt x="1027" y="1426"/>
                  <a:pt x="1028" y="1426"/>
                </a:cubicBezTo>
                <a:cubicBezTo>
                  <a:pt x="1033" y="1425"/>
                  <a:pt x="1038" y="1425"/>
                  <a:pt x="1043" y="1425"/>
                </a:cubicBezTo>
                <a:cubicBezTo>
                  <a:pt x="1072" y="1425"/>
                  <a:pt x="1072" y="1425"/>
                  <a:pt x="1072" y="1425"/>
                </a:cubicBezTo>
                <a:cubicBezTo>
                  <a:pt x="1081" y="1425"/>
                  <a:pt x="1090" y="1425"/>
                  <a:pt x="1099" y="1425"/>
                </a:cubicBezTo>
                <a:cubicBezTo>
                  <a:pt x="1112" y="1425"/>
                  <a:pt x="1130" y="1423"/>
                  <a:pt x="1140" y="1432"/>
                </a:cubicBezTo>
                <a:cubicBezTo>
                  <a:pt x="1140" y="1433"/>
                  <a:pt x="1141" y="1433"/>
                  <a:pt x="1141" y="1434"/>
                </a:cubicBezTo>
                <a:cubicBezTo>
                  <a:pt x="1142" y="1434"/>
                  <a:pt x="1142" y="1434"/>
                  <a:pt x="1142" y="1434"/>
                </a:cubicBezTo>
                <a:cubicBezTo>
                  <a:pt x="1142" y="1434"/>
                  <a:pt x="1142" y="1435"/>
                  <a:pt x="1142" y="1435"/>
                </a:cubicBezTo>
                <a:cubicBezTo>
                  <a:pt x="1143" y="1435"/>
                  <a:pt x="1143" y="1436"/>
                  <a:pt x="1143" y="1436"/>
                </a:cubicBezTo>
                <a:cubicBezTo>
                  <a:pt x="1144" y="1438"/>
                  <a:pt x="1144" y="1440"/>
                  <a:pt x="1144" y="1442"/>
                </a:cubicBezTo>
                <a:cubicBezTo>
                  <a:pt x="1143" y="1452"/>
                  <a:pt x="1135" y="1467"/>
                  <a:pt x="1133" y="1473"/>
                </a:cubicBezTo>
                <a:cubicBezTo>
                  <a:pt x="1133" y="1474"/>
                  <a:pt x="1133" y="1474"/>
                  <a:pt x="1133" y="1474"/>
                </a:cubicBezTo>
                <a:cubicBezTo>
                  <a:pt x="1132" y="1476"/>
                  <a:pt x="1131" y="1478"/>
                  <a:pt x="1130" y="1480"/>
                </a:cubicBezTo>
                <a:cubicBezTo>
                  <a:pt x="1130" y="1481"/>
                  <a:pt x="1130" y="1481"/>
                  <a:pt x="1130" y="1481"/>
                </a:cubicBezTo>
                <a:cubicBezTo>
                  <a:pt x="1130" y="1482"/>
                  <a:pt x="1129" y="1483"/>
                  <a:pt x="1129" y="1483"/>
                </a:cubicBezTo>
                <a:cubicBezTo>
                  <a:pt x="1129" y="1484"/>
                  <a:pt x="1128" y="1484"/>
                  <a:pt x="1128" y="1485"/>
                </a:cubicBezTo>
                <a:cubicBezTo>
                  <a:pt x="1128" y="1485"/>
                  <a:pt x="1127" y="1486"/>
                  <a:pt x="1127" y="1487"/>
                </a:cubicBezTo>
                <a:cubicBezTo>
                  <a:pt x="1126" y="1487"/>
                  <a:pt x="1126" y="1487"/>
                  <a:pt x="1126" y="1488"/>
                </a:cubicBezTo>
                <a:cubicBezTo>
                  <a:pt x="1125" y="1488"/>
                  <a:pt x="1125" y="1488"/>
                  <a:pt x="1125" y="1488"/>
                </a:cubicBezTo>
                <a:cubicBezTo>
                  <a:pt x="1124" y="1489"/>
                  <a:pt x="1124" y="1489"/>
                  <a:pt x="1124" y="1490"/>
                </a:cubicBezTo>
                <a:cubicBezTo>
                  <a:pt x="1122" y="1491"/>
                  <a:pt x="1121" y="1492"/>
                  <a:pt x="1119" y="1493"/>
                </a:cubicBezTo>
                <a:cubicBezTo>
                  <a:pt x="1117" y="1494"/>
                  <a:pt x="1115" y="1495"/>
                  <a:pt x="1114" y="1496"/>
                </a:cubicBezTo>
                <a:cubicBezTo>
                  <a:pt x="1113" y="1496"/>
                  <a:pt x="1113" y="1496"/>
                  <a:pt x="1113" y="1496"/>
                </a:cubicBezTo>
                <a:cubicBezTo>
                  <a:pt x="1112" y="1497"/>
                  <a:pt x="1112" y="1497"/>
                  <a:pt x="1112" y="1497"/>
                </a:cubicBezTo>
                <a:cubicBezTo>
                  <a:pt x="1106" y="1499"/>
                  <a:pt x="1100" y="1501"/>
                  <a:pt x="1095" y="1502"/>
                </a:cubicBezTo>
                <a:close/>
                <a:moveTo>
                  <a:pt x="773" y="1710"/>
                </a:moveTo>
                <a:cubicBezTo>
                  <a:pt x="773" y="1710"/>
                  <a:pt x="773" y="1710"/>
                  <a:pt x="773" y="1710"/>
                </a:cubicBezTo>
                <a:cubicBezTo>
                  <a:pt x="771" y="1721"/>
                  <a:pt x="762" y="1732"/>
                  <a:pt x="756" y="1742"/>
                </a:cubicBezTo>
                <a:cubicBezTo>
                  <a:pt x="756" y="1742"/>
                  <a:pt x="756" y="1742"/>
                  <a:pt x="756" y="1742"/>
                </a:cubicBezTo>
                <a:cubicBezTo>
                  <a:pt x="750" y="1753"/>
                  <a:pt x="744" y="1767"/>
                  <a:pt x="736" y="1777"/>
                </a:cubicBezTo>
                <a:cubicBezTo>
                  <a:pt x="735" y="1778"/>
                  <a:pt x="735" y="1779"/>
                  <a:pt x="734" y="1781"/>
                </a:cubicBezTo>
                <a:cubicBezTo>
                  <a:pt x="734" y="1781"/>
                  <a:pt x="733" y="1781"/>
                  <a:pt x="733" y="1781"/>
                </a:cubicBezTo>
                <a:cubicBezTo>
                  <a:pt x="732" y="1782"/>
                  <a:pt x="731" y="1783"/>
                  <a:pt x="730" y="1784"/>
                </a:cubicBezTo>
                <a:cubicBezTo>
                  <a:pt x="729" y="1785"/>
                  <a:pt x="729" y="1785"/>
                  <a:pt x="728" y="1786"/>
                </a:cubicBezTo>
                <a:cubicBezTo>
                  <a:pt x="728" y="1786"/>
                  <a:pt x="728" y="1786"/>
                  <a:pt x="728" y="1786"/>
                </a:cubicBezTo>
                <a:cubicBezTo>
                  <a:pt x="719" y="1794"/>
                  <a:pt x="708" y="1799"/>
                  <a:pt x="696" y="1802"/>
                </a:cubicBezTo>
                <a:cubicBezTo>
                  <a:pt x="695" y="1803"/>
                  <a:pt x="693" y="1803"/>
                  <a:pt x="692" y="1804"/>
                </a:cubicBezTo>
                <a:cubicBezTo>
                  <a:pt x="685" y="1805"/>
                  <a:pt x="678" y="1806"/>
                  <a:pt x="671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65" y="1806"/>
                  <a:pt x="665" y="1806"/>
                  <a:pt x="665" y="1806"/>
                </a:cubicBezTo>
                <a:cubicBezTo>
                  <a:pt x="636" y="1806"/>
                  <a:pt x="607" y="1807"/>
                  <a:pt x="578" y="1807"/>
                </a:cubicBezTo>
                <a:cubicBezTo>
                  <a:pt x="575" y="1807"/>
                  <a:pt x="573" y="1806"/>
                  <a:pt x="571" y="1806"/>
                </a:cubicBezTo>
                <a:cubicBezTo>
                  <a:pt x="567" y="1806"/>
                  <a:pt x="563" y="1805"/>
                  <a:pt x="560" y="1804"/>
                </a:cubicBezTo>
                <a:cubicBezTo>
                  <a:pt x="555" y="1802"/>
                  <a:pt x="551" y="1800"/>
                  <a:pt x="549" y="1797"/>
                </a:cubicBezTo>
                <a:cubicBezTo>
                  <a:pt x="546" y="1794"/>
                  <a:pt x="545" y="1790"/>
                  <a:pt x="545" y="1786"/>
                </a:cubicBezTo>
                <a:cubicBezTo>
                  <a:pt x="545" y="1783"/>
                  <a:pt x="546" y="1780"/>
                  <a:pt x="548" y="1777"/>
                </a:cubicBezTo>
                <a:cubicBezTo>
                  <a:pt x="548" y="1776"/>
                  <a:pt x="549" y="1776"/>
                  <a:pt x="549" y="1776"/>
                </a:cubicBezTo>
                <a:cubicBezTo>
                  <a:pt x="549" y="1775"/>
                  <a:pt x="549" y="1774"/>
                  <a:pt x="550" y="1774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1" y="1772"/>
                  <a:pt x="551" y="1772"/>
                  <a:pt x="551" y="1772"/>
                </a:cubicBezTo>
                <a:cubicBezTo>
                  <a:pt x="558" y="1761"/>
                  <a:pt x="566" y="1750"/>
                  <a:pt x="574" y="1739"/>
                </a:cubicBezTo>
                <a:cubicBezTo>
                  <a:pt x="579" y="1730"/>
                  <a:pt x="585" y="1720"/>
                  <a:pt x="592" y="1713"/>
                </a:cubicBezTo>
                <a:cubicBezTo>
                  <a:pt x="593" y="1712"/>
                  <a:pt x="593" y="1711"/>
                  <a:pt x="594" y="1710"/>
                </a:cubicBezTo>
                <a:cubicBezTo>
                  <a:pt x="594" y="1710"/>
                  <a:pt x="595" y="1710"/>
                  <a:pt x="595" y="1710"/>
                </a:cubicBezTo>
                <a:cubicBezTo>
                  <a:pt x="596" y="1708"/>
                  <a:pt x="598" y="1707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00" y="1705"/>
                  <a:pt x="600" y="1705"/>
                  <a:pt x="600" y="1705"/>
                </a:cubicBezTo>
                <a:cubicBezTo>
                  <a:pt x="610" y="1697"/>
                  <a:pt x="622" y="1692"/>
                  <a:pt x="635" y="1690"/>
                </a:cubicBezTo>
                <a:cubicBezTo>
                  <a:pt x="635" y="1690"/>
                  <a:pt x="635" y="1690"/>
                  <a:pt x="635" y="1690"/>
                </a:cubicBezTo>
                <a:cubicBezTo>
                  <a:pt x="636" y="1690"/>
                  <a:pt x="636" y="1690"/>
                  <a:pt x="636" y="1690"/>
                </a:cubicBezTo>
                <a:cubicBezTo>
                  <a:pt x="638" y="1689"/>
                  <a:pt x="640" y="1689"/>
                  <a:pt x="643" y="1688"/>
                </a:cubicBezTo>
                <a:cubicBezTo>
                  <a:pt x="644" y="1688"/>
                  <a:pt x="646" y="1688"/>
                  <a:pt x="647" y="1688"/>
                </a:cubicBezTo>
                <a:cubicBezTo>
                  <a:pt x="649" y="1688"/>
                  <a:pt x="650" y="1688"/>
                  <a:pt x="652" y="1688"/>
                </a:cubicBezTo>
                <a:cubicBezTo>
                  <a:pt x="653" y="1687"/>
                  <a:pt x="654" y="1687"/>
                  <a:pt x="655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56" y="1687"/>
                  <a:pt x="656" y="1687"/>
                  <a:pt x="656" y="1687"/>
                </a:cubicBezTo>
                <a:cubicBezTo>
                  <a:pt x="683" y="1687"/>
                  <a:pt x="709" y="1687"/>
                  <a:pt x="736" y="1687"/>
                </a:cubicBezTo>
                <a:cubicBezTo>
                  <a:pt x="736" y="1687"/>
                  <a:pt x="736" y="1687"/>
                  <a:pt x="736" y="1687"/>
                </a:cubicBezTo>
                <a:cubicBezTo>
                  <a:pt x="740" y="1687"/>
                  <a:pt x="740" y="1687"/>
                  <a:pt x="740" y="1687"/>
                </a:cubicBezTo>
                <a:cubicBezTo>
                  <a:pt x="747" y="1687"/>
                  <a:pt x="753" y="1688"/>
                  <a:pt x="757" y="1689"/>
                </a:cubicBezTo>
                <a:cubicBezTo>
                  <a:pt x="759" y="1690"/>
                  <a:pt x="760" y="1690"/>
                  <a:pt x="761" y="1691"/>
                </a:cubicBezTo>
                <a:cubicBezTo>
                  <a:pt x="761" y="1691"/>
                  <a:pt x="762" y="1691"/>
                  <a:pt x="763" y="1691"/>
                </a:cubicBezTo>
                <a:cubicBezTo>
                  <a:pt x="763" y="1692"/>
                  <a:pt x="763" y="1692"/>
                  <a:pt x="764" y="1692"/>
                </a:cubicBezTo>
                <a:cubicBezTo>
                  <a:pt x="771" y="1695"/>
                  <a:pt x="775" y="1701"/>
                  <a:pt x="773" y="1710"/>
                </a:cubicBezTo>
                <a:close/>
                <a:moveTo>
                  <a:pt x="828" y="1613"/>
                </a:moveTo>
                <a:cubicBezTo>
                  <a:pt x="827" y="1614"/>
                  <a:pt x="827" y="1614"/>
                  <a:pt x="827" y="1614"/>
                </a:cubicBezTo>
                <a:cubicBezTo>
                  <a:pt x="827" y="1614"/>
                  <a:pt x="827" y="1614"/>
                  <a:pt x="827" y="1614"/>
                </a:cubicBezTo>
                <a:cubicBezTo>
                  <a:pt x="826" y="1616"/>
                  <a:pt x="825" y="1617"/>
                  <a:pt x="824" y="1619"/>
                </a:cubicBezTo>
                <a:cubicBezTo>
                  <a:pt x="824" y="1619"/>
                  <a:pt x="824" y="1619"/>
                  <a:pt x="823" y="1619"/>
                </a:cubicBezTo>
                <a:cubicBezTo>
                  <a:pt x="817" y="1627"/>
                  <a:pt x="807" y="1632"/>
                  <a:pt x="797" y="1635"/>
                </a:cubicBezTo>
                <a:cubicBezTo>
                  <a:pt x="797" y="1635"/>
                  <a:pt x="797" y="1635"/>
                  <a:pt x="797" y="1635"/>
                </a:cubicBezTo>
                <a:cubicBezTo>
                  <a:pt x="795" y="1636"/>
                  <a:pt x="794" y="1636"/>
                  <a:pt x="792" y="1636"/>
                </a:cubicBezTo>
                <a:cubicBezTo>
                  <a:pt x="791" y="1637"/>
                  <a:pt x="790" y="1637"/>
                  <a:pt x="789" y="1637"/>
                </a:cubicBezTo>
                <a:cubicBezTo>
                  <a:pt x="788" y="1637"/>
                  <a:pt x="788" y="1638"/>
                  <a:pt x="787" y="1638"/>
                </a:cubicBezTo>
                <a:cubicBezTo>
                  <a:pt x="781" y="1639"/>
                  <a:pt x="774" y="1640"/>
                  <a:pt x="768" y="1640"/>
                </a:cubicBezTo>
                <a:cubicBezTo>
                  <a:pt x="767" y="1640"/>
                  <a:pt x="767" y="1640"/>
                  <a:pt x="767" y="1640"/>
                </a:cubicBezTo>
                <a:cubicBezTo>
                  <a:pt x="756" y="1641"/>
                  <a:pt x="745" y="1640"/>
                  <a:pt x="735" y="1640"/>
                </a:cubicBezTo>
                <a:cubicBezTo>
                  <a:pt x="718" y="1640"/>
                  <a:pt x="702" y="1640"/>
                  <a:pt x="685" y="1640"/>
                </a:cubicBezTo>
                <a:cubicBezTo>
                  <a:pt x="683" y="1640"/>
                  <a:pt x="680" y="1640"/>
                  <a:pt x="677" y="1640"/>
                </a:cubicBezTo>
                <a:cubicBezTo>
                  <a:pt x="677" y="1640"/>
                  <a:pt x="677" y="1640"/>
                  <a:pt x="676" y="1640"/>
                </a:cubicBezTo>
                <a:cubicBezTo>
                  <a:pt x="674" y="1639"/>
                  <a:pt x="672" y="1639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9" y="1638"/>
                  <a:pt x="669" y="1638"/>
                  <a:pt x="669" y="1638"/>
                </a:cubicBezTo>
                <a:cubicBezTo>
                  <a:pt x="662" y="1636"/>
                  <a:pt x="655" y="1632"/>
                  <a:pt x="655" y="1624"/>
                </a:cubicBezTo>
                <a:cubicBezTo>
                  <a:pt x="655" y="1623"/>
                  <a:pt x="655" y="1621"/>
                  <a:pt x="656" y="1620"/>
                </a:cubicBezTo>
                <a:cubicBezTo>
                  <a:pt x="656" y="1619"/>
                  <a:pt x="656" y="1619"/>
                  <a:pt x="656" y="1618"/>
                </a:cubicBezTo>
                <a:cubicBezTo>
                  <a:pt x="657" y="1617"/>
                  <a:pt x="657" y="1616"/>
                  <a:pt x="658" y="1614"/>
                </a:cubicBezTo>
                <a:cubicBezTo>
                  <a:pt x="658" y="1614"/>
                  <a:pt x="658" y="1614"/>
                  <a:pt x="658" y="1614"/>
                </a:cubicBezTo>
                <a:cubicBezTo>
                  <a:pt x="659" y="1613"/>
                  <a:pt x="659" y="1613"/>
                  <a:pt x="659" y="1613"/>
                </a:cubicBezTo>
                <a:cubicBezTo>
                  <a:pt x="660" y="1612"/>
                  <a:pt x="661" y="1610"/>
                  <a:pt x="662" y="1609"/>
                </a:cubicBezTo>
                <a:cubicBezTo>
                  <a:pt x="670" y="1597"/>
                  <a:pt x="678" y="1585"/>
                  <a:pt x="686" y="1572"/>
                </a:cubicBezTo>
                <a:cubicBezTo>
                  <a:pt x="687" y="1572"/>
                  <a:pt x="687" y="1572"/>
                  <a:pt x="687" y="1572"/>
                </a:cubicBezTo>
                <a:cubicBezTo>
                  <a:pt x="689" y="1568"/>
                  <a:pt x="689" y="1568"/>
                  <a:pt x="689" y="1568"/>
                </a:cubicBezTo>
                <a:cubicBezTo>
                  <a:pt x="692" y="1565"/>
                  <a:pt x="695" y="1562"/>
                  <a:pt x="699" y="1559"/>
                </a:cubicBezTo>
                <a:cubicBezTo>
                  <a:pt x="702" y="1557"/>
                  <a:pt x="705" y="1555"/>
                  <a:pt x="708" y="1554"/>
                </a:cubicBezTo>
                <a:cubicBezTo>
                  <a:pt x="709" y="1553"/>
                  <a:pt x="710" y="1553"/>
                  <a:pt x="711" y="1552"/>
                </a:cubicBezTo>
                <a:cubicBezTo>
                  <a:pt x="712" y="1552"/>
                  <a:pt x="712" y="1552"/>
                  <a:pt x="713" y="1551"/>
                </a:cubicBezTo>
                <a:cubicBezTo>
                  <a:pt x="713" y="1551"/>
                  <a:pt x="714" y="1551"/>
                  <a:pt x="714" y="1551"/>
                </a:cubicBezTo>
                <a:cubicBezTo>
                  <a:pt x="715" y="1551"/>
                  <a:pt x="715" y="1551"/>
                  <a:pt x="716" y="1550"/>
                </a:cubicBezTo>
                <a:cubicBezTo>
                  <a:pt x="720" y="1549"/>
                  <a:pt x="725" y="1547"/>
                  <a:pt x="730" y="1546"/>
                </a:cubicBezTo>
                <a:cubicBezTo>
                  <a:pt x="735" y="1545"/>
                  <a:pt x="741" y="1544"/>
                  <a:pt x="747" y="1544"/>
                </a:cubicBezTo>
                <a:cubicBezTo>
                  <a:pt x="763" y="1544"/>
                  <a:pt x="763" y="1544"/>
                  <a:pt x="763" y="1544"/>
                </a:cubicBezTo>
                <a:cubicBezTo>
                  <a:pt x="767" y="1544"/>
                  <a:pt x="770" y="1544"/>
                  <a:pt x="774" y="1544"/>
                </a:cubicBezTo>
                <a:cubicBezTo>
                  <a:pt x="789" y="1544"/>
                  <a:pt x="803" y="1544"/>
                  <a:pt x="818" y="1544"/>
                </a:cubicBezTo>
                <a:cubicBezTo>
                  <a:pt x="818" y="1544"/>
                  <a:pt x="818" y="1544"/>
                  <a:pt x="818" y="1544"/>
                </a:cubicBezTo>
                <a:cubicBezTo>
                  <a:pt x="824" y="1544"/>
                  <a:pt x="824" y="1544"/>
                  <a:pt x="824" y="1544"/>
                </a:cubicBezTo>
                <a:cubicBezTo>
                  <a:pt x="830" y="1544"/>
                  <a:pt x="835" y="1545"/>
                  <a:pt x="839" y="1546"/>
                </a:cubicBezTo>
                <a:cubicBezTo>
                  <a:pt x="843" y="1547"/>
                  <a:pt x="845" y="1548"/>
                  <a:pt x="847" y="1549"/>
                </a:cubicBezTo>
                <a:cubicBezTo>
                  <a:pt x="854" y="1553"/>
                  <a:pt x="858" y="1559"/>
                  <a:pt x="853" y="1568"/>
                </a:cubicBezTo>
                <a:cubicBezTo>
                  <a:pt x="848" y="1579"/>
                  <a:pt x="841" y="1590"/>
                  <a:pt x="835" y="1600"/>
                </a:cubicBezTo>
                <a:cubicBezTo>
                  <a:pt x="828" y="1613"/>
                  <a:pt x="828" y="1613"/>
                  <a:pt x="828" y="1613"/>
                </a:cubicBezTo>
                <a:cubicBezTo>
                  <a:pt x="828" y="1613"/>
                  <a:pt x="828" y="1613"/>
                  <a:pt x="828" y="1613"/>
                </a:cubicBezTo>
                <a:close/>
                <a:moveTo>
                  <a:pt x="1592" y="1771"/>
                </a:moveTo>
                <a:cubicBezTo>
                  <a:pt x="1592" y="1773"/>
                  <a:pt x="1592" y="1775"/>
                  <a:pt x="1591" y="1777"/>
                </a:cubicBezTo>
                <a:cubicBezTo>
                  <a:pt x="1591" y="1778"/>
                  <a:pt x="1591" y="1778"/>
                  <a:pt x="1591" y="1778"/>
                </a:cubicBezTo>
                <a:cubicBezTo>
                  <a:pt x="1590" y="1780"/>
                  <a:pt x="1590" y="1782"/>
                  <a:pt x="1589" y="1783"/>
                </a:cubicBezTo>
                <a:cubicBezTo>
                  <a:pt x="1589" y="1783"/>
                  <a:pt x="1589" y="1783"/>
                  <a:pt x="1589" y="1784"/>
                </a:cubicBezTo>
                <a:cubicBezTo>
                  <a:pt x="1588" y="1784"/>
                  <a:pt x="1588" y="1784"/>
                  <a:pt x="1588" y="1784"/>
                </a:cubicBezTo>
                <a:cubicBezTo>
                  <a:pt x="1587" y="1786"/>
                  <a:pt x="1586" y="1788"/>
                  <a:pt x="1584" y="1789"/>
                </a:cubicBezTo>
                <a:cubicBezTo>
                  <a:pt x="1584" y="1789"/>
                  <a:pt x="1584" y="1789"/>
                  <a:pt x="1584" y="1789"/>
                </a:cubicBezTo>
                <a:cubicBezTo>
                  <a:pt x="1582" y="1791"/>
                  <a:pt x="1581" y="1792"/>
                  <a:pt x="1579" y="1794"/>
                </a:cubicBezTo>
                <a:cubicBezTo>
                  <a:pt x="1578" y="1794"/>
                  <a:pt x="1578" y="1794"/>
                  <a:pt x="1578" y="1794"/>
                </a:cubicBezTo>
                <a:cubicBezTo>
                  <a:pt x="1578" y="1794"/>
                  <a:pt x="1577" y="1795"/>
                  <a:pt x="1577" y="1795"/>
                </a:cubicBezTo>
                <a:cubicBezTo>
                  <a:pt x="1575" y="1796"/>
                  <a:pt x="1573" y="1797"/>
                  <a:pt x="1571" y="1798"/>
                </a:cubicBezTo>
                <a:cubicBezTo>
                  <a:pt x="1571" y="1798"/>
                  <a:pt x="1571" y="1798"/>
                  <a:pt x="1570" y="1798"/>
                </a:cubicBezTo>
                <a:cubicBezTo>
                  <a:pt x="1569" y="1799"/>
                  <a:pt x="1567" y="1800"/>
                  <a:pt x="1566" y="1800"/>
                </a:cubicBezTo>
                <a:cubicBezTo>
                  <a:pt x="1565" y="1800"/>
                  <a:pt x="1564" y="1801"/>
                  <a:pt x="1563" y="1801"/>
                </a:cubicBezTo>
                <a:cubicBezTo>
                  <a:pt x="1563" y="1801"/>
                  <a:pt x="1563" y="1801"/>
                  <a:pt x="1562" y="1801"/>
                </a:cubicBezTo>
                <a:cubicBezTo>
                  <a:pt x="1562" y="1801"/>
                  <a:pt x="1561" y="1801"/>
                  <a:pt x="1561" y="1802"/>
                </a:cubicBezTo>
                <a:cubicBezTo>
                  <a:pt x="1559" y="1802"/>
                  <a:pt x="1557" y="1802"/>
                  <a:pt x="1555" y="1803"/>
                </a:cubicBezTo>
                <a:cubicBezTo>
                  <a:pt x="1553" y="1803"/>
                  <a:pt x="1551" y="1803"/>
                  <a:pt x="1550" y="1803"/>
                </a:cubicBezTo>
                <a:cubicBezTo>
                  <a:pt x="1548" y="1804"/>
                  <a:pt x="1546" y="1804"/>
                  <a:pt x="1544" y="1804"/>
                </a:cubicBezTo>
                <a:cubicBezTo>
                  <a:pt x="1544" y="1804"/>
                  <a:pt x="1543" y="1804"/>
                  <a:pt x="1542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40" y="1804"/>
                  <a:pt x="1540" y="1804"/>
                  <a:pt x="1540" y="1804"/>
                </a:cubicBezTo>
                <a:cubicBezTo>
                  <a:pt x="1530" y="1804"/>
                  <a:pt x="1519" y="1804"/>
                  <a:pt x="1509" y="1804"/>
                </a:cubicBezTo>
                <a:cubicBezTo>
                  <a:pt x="1461" y="1804"/>
                  <a:pt x="908" y="1806"/>
                  <a:pt x="869" y="1806"/>
                </a:cubicBezTo>
                <a:cubicBezTo>
                  <a:pt x="866" y="1806"/>
                  <a:pt x="863" y="1806"/>
                  <a:pt x="861" y="1805"/>
                </a:cubicBezTo>
                <a:cubicBezTo>
                  <a:pt x="857" y="1805"/>
                  <a:pt x="853" y="1804"/>
                  <a:pt x="850" y="1803"/>
                </a:cubicBezTo>
                <a:cubicBezTo>
                  <a:pt x="845" y="1802"/>
                  <a:pt x="841" y="1799"/>
                  <a:pt x="838" y="1796"/>
                </a:cubicBezTo>
                <a:cubicBezTo>
                  <a:pt x="835" y="1793"/>
                  <a:pt x="833" y="1790"/>
                  <a:pt x="832" y="1786"/>
                </a:cubicBezTo>
                <a:cubicBezTo>
                  <a:pt x="832" y="1782"/>
                  <a:pt x="832" y="1778"/>
                  <a:pt x="834" y="1773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36" y="1771"/>
                  <a:pt x="836" y="1771"/>
                  <a:pt x="836" y="1771"/>
                </a:cubicBezTo>
                <a:cubicBezTo>
                  <a:pt x="842" y="1758"/>
                  <a:pt x="848" y="1745"/>
                  <a:pt x="854" y="1732"/>
                </a:cubicBezTo>
                <a:cubicBezTo>
                  <a:pt x="856" y="1730"/>
                  <a:pt x="857" y="1728"/>
                  <a:pt x="858" y="1726"/>
                </a:cubicBezTo>
                <a:cubicBezTo>
                  <a:pt x="862" y="1716"/>
                  <a:pt x="862" y="1716"/>
                  <a:pt x="862" y="1716"/>
                </a:cubicBezTo>
                <a:cubicBezTo>
                  <a:pt x="864" y="1712"/>
                  <a:pt x="868" y="1708"/>
                  <a:pt x="872" y="1704"/>
                </a:cubicBezTo>
                <a:cubicBezTo>
                  <a:pt x="873" y="1704"/>
                  <a:pt x="874" y="1703"/>
                  <a:pt x="875" y="1702"/>
                </a:cubicBezTo>
                <a:cubicBezTo>
                  <a:pt x="875" y="1702"/>
                  <a:pt x="876" y="1701"/>
                  <a:pt x="877" y="1701"/>
                </a:cubicBezTo>
                <a:cubicBezTo>
                  <a:pt x="878" y="1700"/>
                  <a:pt x="878" y="1700"/>
                  <a:pt x="879" y="1699"/>
                </a:cubicBezTo>
                <a:cubicBezTo>
                  <a:pt x="880" y="1699"/>
                  <a:pt x="880" y="1699"/>
                  <a:pt x="880" y="1699"/>
                </a:cubicBezTo>
                <a:cubicBezTo>
                  <a:pt x="881" y="1698"/>
                  <a:pt x="881" y="1698"/>
                  <a:pt x="882" y="1698"/>
                </a:cubicBezTo>
                <a:cubicBezTo>
                  <a:pt x="883" y="1697"/>
                  <a:pt x="885" y="1696"/>
                  <a:pt x="886" y="1695"/>
                </a:cubicBezTo>
                <a:cubicBezTo>
                  <a:pt x="887" y="1695"/>
                  <a:pt x="888" y="1695"/>
                  <a:pt x="889" y="1694"/>
                </a:cubicBezTo>
                <a:cubicBezTo>
                  <a:pt x="890" y="1694"/>
                  <a:pt x="891" y="1693"/>
                  <a:pt x="893" y="1693"/>
                </a:cubicBezTo>
                <a:cubicBezTo>
                  <a:pt x="895" y="1692"/>
                  <a:pt x="897" y="1691"/>
                  <a:pt x="899" y="1690"/>
                </a:cubicBezTo>
                <a:cubicBezTo>
                  <a:pt x="900" y="1690"/>
                  <a:pt x="901" y="1690"/>
                  <a:pt x="903" y="1689"/>
                </a:cubicBezTo>
                <a:cubicBezTo>
                  <a:pt x="903" y="1689"/>
                  <a:pt x="904" y="1689"/>
                  <a:pt x="904" y="1689"/>
                </a:cubicBezTo>
                <a:cubicBezTo>
                  <a:pt x="910" y="1687"/>
                  <a:pt x="917" y="1687"/>
                  <a:pt x="923" y="1687"/>
                </a:cubicBezTo>
                <a:cubicBezTo>
                  <a:pt x="923" y="1687"/>
                  <a:pt x="1503" y="1685"/>
                  <a:pt x="1525" y="1685"/>
                </a:cubicBezTo>
                <a:cubicBezTo>
                  <a:pt x="1531" y="1685"/>
                  <a:pt x="1538" y="1685"/>
                  <a:pt x="1545" y="1685"/>
                </a:cubicBezTo>
                <a:cubicBezTo>
                  <a:pt x="1548" y="1685"/>
                  <a:pt x="1551" y="1685"/>
                  <a:pt x="1554" y="1686"/>
                </a:cubicBezTo>
                <a:cubicBezTo>
                  <a:pt x="1554" y="1686"/>
                  <a:pt x="1555" y="1686"/>
                  <a:pt x="1555" y="1686"/>
                </a:cubicBezTo>
                <a:cubicBezTo>
                  <a:pt x="1557" y="1686"/>
                  <a:pt x="1560" y="1686"/>
                  <a:pt x="1562" y="1687"/>
                </a:cubicBezTo>
                <a:cubicBezTo>
                  <a:pt x="1562" y="1687"/>
                  <a:pt x="1563" y="1687"/>
                  <a:pt x="1563" y="1687"/>
                </a:cubicBezTo>
                <a:cubicBezTo>
                  <a:pt x="1563" y="1687"/>
                  <a:pt x="1563" y="1687"/>
                  <a:pt x="1563" y="1687"/>
                </a:cubicBezTo>
                <a:cubicBezTo>
                  <a:pt x="1566" y="1688"/>
                  <a:pt x="1568" y="1689"/>
                  <a:pt x="1570" y="1690"/>
                </a:cubicBezTo>
                <a:cubicBezTo>
                  <a:pt x="1570" y="1690"/>
                  <a:pt x="1571" y="1690"/>
                  <a:pt x="1571" y="1690"/>
                </a:cubicBezTo>
                <a:cubicBezTo>
                  <a:pt x="1573" y="1691"/>
                  <a:pt x="1575" y="1692"/>
                  <a:pt x="1577" y="1693"/>
                </a:cubicBezTo>
                <a:cubicBezTo>
                  <a:pt x="1577" y="1693"/>
                  <a:pt x="1577" y="1693"/>
                  <a:pt x="1578" y="1693"/>
                </a:cubicBezTo>
                <a:cubicBezTo>
                  <a:pt x="1578" y="1694"/>
                  <a:pt x="1578" y="1694"/>
                  <a:pt x="1578" y="1694"/>
                </a:cubicBezTo>
                <a:cubicBezTo>
                  <a:pt x="1580" y="1695"/>
                  <a:pt x="1581" y="1696"/>
                  <a:pt x="1582" y="1697"/>
                </a:cubicBezTo>
                <a:cubicBezTo>
                  <a:pt x="1584" y="1698"/>
                  <a:pt x="1586" y="1700"/>
                  <a:pt x="1588" y="1703"/>
                </a:cubicBezTo>
                <a:cubicBezTo>
                  <a:pt x="1590" y="1706"/>
                  <a:pt x="1592" y="1710"/>
                  <a:pt x="1592" y="1714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17"/>
                  <a:pt x="1592" y="1717"/>
                  <a:pt x="1592" y="1717"/>
                </a:cubicBezTo>
                <a:cubicBezTo>
                  <a:pt x="1592" y="1731"/>
                  <a:pt x="1592" y="1746"/>
                  <a:pt x="1592" y="1760"/>
                </a:cubicBezTo>
                <a:cubicBezTo>
                  <a:pt x="1592" y="1764"/>
                  <a:pt x="1593" y="1767"/>
                  <a:pt x="1592" y="1771"/>
                </a:cubicBezTo>
                <a:close/>
                <a:moveTo>
                  <a:pt x="1671" y="1490"/>
                </a:moveTo>
                <a:cubicBezTo>
                  <a:pt x="1671" y="1490"/>
                  <a:pt x="1670" y="1489"/>
                  <a:pt x="1670" y="1489"/>
                </a:cubicBezTo>
                <a:cubicBezTo>
                  <a:pt x="1670" y="1489"/>
                  <a:pt x="1669" y="1489"/>
                  <a:pt x="1669" y="1488"/>
                </a:cubicBezTo>
                <a:cubicBezTo>
                  <a:pt x="1667" y="1486"/>
                  <a:pt x="1666" y="1483"/>
                  <a:pt x="1665" y="1480"/>
                </a:cubicBezTo>
                <a:cubicBezTo>
                  <a:pt x="1665" y="1477"/>
                  <a:pt x="1665" y="1477"/>
                  <a:pt x="1665" y="1477"/>
                </a:cubicBezTo>
                <a:cubicBezTo>
                  <a:pt x="1665" y="1475"/>
                  <a:pt x="1665" y="1473"/>
                  <a:pt x="1665" y="1471"/>
                </a:cubicBezTo>
                <a:cubicBezTo>
                  <a:pt x="1665" y="1471"/>
                  <a:pt x="1665" y="1471"/>
                  <a:pt x="1665" y="1471"/>
                </a:cubicBezTo>
                <a:cubicBezTo>
                  <a:pt x="1664" y="1463"/>
                  <a:pt x="1662" y="1454"/>
                  <a:pt x="1663" y="1445"/>
                </a:cubicBezTo>
                <a:cubicBezTo>
                  <a:pt x="1663" y="1443"/>
                  <a:pt x="1663" y="1443"/>
                  <a:pt x="1663" y="1443"/>
                </a:cubicBezTo>
                <a:cubicBezTo>
                  <a:pt x="1662" y="1440"/>
                  <a:pt x="1663" y="1437"/>
                  <a:pt x="1665" y="1435"/>
                </a:cubicBezTo>
                <a:cubicBezTo>
                  <a:pt x="1667" y="1433"/>
                  <a:pt x="1669" y="1431"/>
                  <a:pt x="1673" y="1429"/>
                </a:cubicBezTo>
                <a:cubicBezTo>
                  <a:pt x="1676" y="1427"/>
                  <a:pt x="1680" y="1426"/>
                  <a:pt x="1684" y="1425"/>
                </a:cubicBezTo>
                <a:cubicBezTo>
                  <a:pt x="1684" y="1425"/>
                  <a:pt x="1684" y="1425"/>
                  <a:pt x="1684" y="1425"/>
                </a:cubicBezTo>
                <a:cubicBezTo>
                  <a:pt x="1685" y="1425"/>
                  <a:pt x="1685" y="1425"/>
                  <a:pt x="1685" y="1425"/>
                </a:cubicBezTo>
                <a:cubicBezTo>
                  <a:pt x="1687" y="1424"/>
                  <a:pt x="1689" y="1424"/>
                  <a:pt x="1690" y="1424"/>
                </a:cubicBezTo>
                <a:cubicBezTo>
                  <a:pt x="1691" y="1424"/>
                  <a:pt x="1692" y="1424"/>
                  <a:pt x="1693" y="1424"/>
                </a:cubicBezTo>
                <a:cubicBezTo>
                  <a:pt x="1700" y="1423"/>
                  <a:pt x="1708" y="1423"/>
                  <a:pt x="1716" y="1423"/>
                </a:cubicBezTo>
                <a:cubicBezTo>
                  <a:pt x="1769" y="1423"/>
                  <a:pt x="1769" y="1423"/>
                  <a:pt x="1769" y="1423"/>
                </a:cubicBezTo>
                <a:cubicBezTo>
                  <a:pt x="1772" y="1423"/>
                  <a:pt x="1775" y="1423"/>
                  <a:pt x="1778" y="1424"/>
                </a:cubicBezTo>
                <a:cubicBezTo>
                  <a:pt x="1792" y="1425"/>
                  <a:pt x="1808" y="1429"/>
                  <a:pt x="1810" y="1442"/>
                </a:cubicBezTo>
                <a:cubicBezTo>
                  <a:pt x="1814" y="1454"/>
                  <a:pt x="1815" y="1466"/>
                  <a:pt x="1817" y="1478"/>
                </a:cubicBezTo>
                <a:cubicBezTo>
                  <a:pt x="1818" y="1480"/>
                  <a:pt x="1818" y="1480"/>
                  <a:pt x="1818" y="1480"/>
                </a:cubicBezTo>
                <a:cubicBezTo>
                  <a:pt x="1818" y="1482"/>
                  <a:pt x="1818" y="1485"/>
                  <a:pt x="1817" y="1487"/>
                </a:cubicBezTo>
                <a:cubicBezTo>
                  <a:pt x="1817" y="1487"/>
                  <a:pt x="1817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6" y="1488"/>
                  <a:pt x="1816" y="1488"/>
                  <a:pt x="1816" y="1488"/>
                </a:cubicBezTo>
                <a:cubicBezTo>
                  <a:pt x="1813" y="1494"/>
                  <a:pt x="1807" y="1497"/>
                  <a:pt x="1799" y="1499"/>
                </a:cubicBezTo>
                <a:cubicBezTo>
                  <a:pt x="1798" y="1499"/>
                  <a:pt x="1798" y="1499"/>
                  <a:pt x="1797" y="1499"/>
                </a:cubicBezTo>
                <a:cubicBezTo>
                  <a:pt x="1796" y="1500"/>
                  <a:pt x="1796" y="1500"/>
                  <a:pt x="1795" y="1500"/>
                </a:cubicBezTo>
                <a:cubicBezTo>
                  <a:pt x="1794" y="1500"/>
                  <a:pt x="1794" y="1500"/>
                  <a:pt x="1793" y="1500"/>
                </a:cubicBezTo>
                <a:cubicBezTo>
                  <a:pt x="1792" y="1500"/>
                  <a:pt x="1790" y="1501"/>
                  <a:pt x="1789" y="1501"/>
                </a:cubicBezTo>
                <a:cubicBezTo>
                  <a:pt x="1771" y="1503"/>
                  <a:pt x="1750" y="1501"/>
                  <a:pt x="1741" y="1501"/>
                </a:cubicBezTo>
                <a:cubicBezTo>
                  <a:pt x="1707" y="1501"/>
                  <a:pt x="1707" y="1501"/>
                  <a:pt x="1707" y="1501"/>
                </a:cubicBezTo>
                <a:cubicBezTo>
                  <a:pt x="1704" y="1501"/>
                  <a:pt x="1702" y="1501"/>
                  <a:pt x="1699" y="1501"/>
                </a:cubicBezTo>
                <a:cubicBezTo>
                  <a:pt x="1697" y="1501"/>
                  <a:pt x="1695" y="1500"/>
                  <a:pt x="1693" y="1500"/>
                </a:cubicBezTo>
                <a:cubicBezTo>
                  <a:pt x="1693" y="1500"/>
                  <a:pt x="1692" y="1500"/>
                  <a:pt x="1692" y="1500"/>
                </a:cubicBezTo>
                <a:cubicBezTo>
                  <a:pt x="1691" y="1500"/>
                  <a:pt x="1691" y="1500"/>
                  <a:pt x="1691" y="1500"/>
                </a:cubicBezTo>
                <a:cubicBezTo>
                  <a:pt x="1689" y="1499"/>
                  <a:pt x="1687" y="1499"/>
                  <a:pt x="1685" y="1498"/>
                </a:cubicBezTo>
                <a:cubicBezTo>
                  <a:pt x="1684" y="1498"/>
                  <a:pt x="1684" y="1497"/>
                  <a:pt x="1683" y="1497"/>
                </a:cubicBezTo>
                <a:cubicBezTo>
                  <a:pt x="1681" y="1496"/>
                  <a:pt x="1680" y="1496"/>
                  <a:pt x="1678" y="1495"/>
                </a:cubicBezTo>
                <a:cubicBezTo>
                  <a:pt x="1676" y="1494"/>
                  <a:pt x="1674" y="1492"/>
                  <a:pt x="1672" y="1491"/>
                </a:cubicBezTo>
                <a:cubicBezTo>
                  <a:pt x="1672" y="1491"/>
                  <a:pt x="1671" y="1490"/>
                  <a:pt x="1671" y="1490"/>
                </a:cubicBezTo>
                <a:close/>
                <a:moveTo>
                  <a:pt x="1680" y="1622"/>
                </a:moveTo>
                <a:cubicBezTo>
                  <a:pt x="1677" y="1618"/>
                  <a:pt x="1676" y="1615"/>
                  <a:pt x="1675" y="1612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5" y="1607"/>
                  <a:pt x="1675" y="1607"/>
                  <a:pt x="1675" y="1607"/>
                </a:cubicBezTo>
                <a:cubicBezTo>
                  <a:pt x="1674" y="1593"/>
                  <a:pt x="1673" y="1580"/>
                  <a:pt x="1672" y="1567"/>
                </a:cubicBezTo>
                <a:cubicBezTo>
                  <a:pt x="1672" y="1567"/>
                  <a:pt x="1672" y="1567"/>
                  <a:pt x="1672" y="1567"/>
                </a:cubicBezTo>
                <a:cubicBezTo>
                  <a:pt x="1672" y="1566"/>
                  <a:pt x="1672" y="1566"/>
                  <a:pt x="1672" y="1566"/>
                </a:cubicBezTo>
                <a:cubicBezTo>
                  <a:pt x="1672" y="1565"/>
                  <a:pt x="1672" y="1564"/>
                  <a:pt x="1672" y="1563"/>
                </a:cubicBezTo>
                <a:cubicBezTo>
                  <a:pt x="1675" y="1535"/>
                  <a:pt x="1735" y="1542"/>
                  <a:pt x="1754" y="1542"/>
                </a:cubicBezTo>
                <a:cubicBezTo>
                  <a:pt x="1776" y="1542"/>
                  <a:pt x="1819" y="1537"/>
                  <a:pt x="1832" y="1559"/>
                </a:cubicBezTo>
                <a:cubicBezTo>
                  <a:pt x="1833" y="1561"/>
                  <a:pt x="1835" y="1563"/>
                  <a:pt x="1835" y="1565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6" y="1568"/>
                  <a:pt x="1836" y="1568"/>
                  <a:pt x="1836" y="1568"/>
                </a:cubicBezTo>
                <a:cubicBezTo>
                  <a:pt x="1837" y="1575"/>
                  <a:pt x="1838" y="1581"/>
                  <a:pt x="1840" y="1588"/>
                </a:cubicBezTo>
                <a:cubicBezTo>
                  <a:pt x="1844" y="1611"/>
                  <a:pt x="1844" y="1611"/>
                  <a:pt x="1844" y="1611"/>
                </a:cubicBezTo>
                <a:cubicBezTo>
                  <a:pt x="1845" y="1615"/>
                  <a:pt x="1844" y="1618"/>
                  <a:pt x="1843" y="1621"/>
                </a:cubicBezTo>
                <a:cubicBezTo>
                  <a:pt x="1842" y="1623"/>
                  <a:pt x="1840" y="1625"/>
                  <a:pt x="1838" y="1627"/>
                </a:cubicBezTo>
                <a:cubicBezTo>
                  <a:pt x="1838" y="1627"/>
                  <a:pt x="1837" y="1628"/>
                  <a:pt x="1836" y="1629"/>
                </a:cubicBezTo>
                <a:cubicBezTo>
                  <a:pt x="1836" y="1629"/>
                  <a:pt x="1835" y="1629"/>
                  <a:pt x="1835" y="1630"/>
                </a:cubicBezTo>
                <a:cubicBezTo>
                  <a:pt x="1835" y="1630"/>
                  <a:pt x="1834" y="1630"/>
                  <a:pt x="1834" y="1630"/>
                </a:cubicBezTo>
                <a:cubicBezTo>
                  <a:pt x="1833" y="1631"/>
                  <a:pt x="1832" y="1631"/>
                  <a:pt x="1830" y="1632"/>
                </a:cubicBezTo>
                <a:cubicBezTo>
                  <a:pt x="1829" y="1633"/>
                  <a:pt x="1828" y="1633"/>
                  <a:pt x="1827" y="1634"/>
                </a:cubicBezTo>
                <a:cubicBezTo>
                  <a:pt x="1826" y="1634"/>
                  <a:pt x="1825" y="1634"/>
                  <a:pt x="1825" y="1634"/>
                </a:cubicBezTo>
                <a:cubicBezTo>
                  <a:pt x="1824" y="1635"/>
                  <a:pt x="1823" y="1635"/>
                  <a:pt x="1822" y="1635"/>
                </a:cubicBezTo>
                <a:cubicBezTo>
                  <a:pt x="1821" y="1635"/>
                  <a:pt x="1820" y="1636"/>
                  <a:pt x="1819" y="1636"/>
                </a:cubicBezTo>
                <a:cubicBezTo>
                  <a:pt x="1818" y="1636"/>
                  <a:pt x="1818" y="1636"/>
                  <a:pt x="1818" y="1636"/>
                </a:cubicBezTo>
                <a:cubicBezTo>
                  <a:pt x="1816" y="1636"/>
                  <a:pt x="1814" y="1637"/>
                  <a:pt x="1812" y="1637"/>
                </a:cubicBezTo>
                <a:cubicBezTo>
                  <a:pt x="1809" y="1637"/>
                  <a:pt x="1807" y="1637"/>
                  <a:pt x="1805" y="1637"/>
                </a:cubicBezTo>
                <a:cubicBezTo>
                  <a:pt x="1805" y="1637"/>
                  <a:pt x="1805" y="1637"/>
                  <a:pt x="1805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804" y="1637"/>
                  <a:pt x="1804" y="1637"/>
                  <a:pt x="1804" y="1637"/>
                </a:cubicBezTo>
                <a:cubicBezTo>
                  <a:pt x="1777" y="1637"/>
                  <a:pt x="1750" y="1637"/>
                  <a:pt x="1722" y="1638"/>
                </a:cubicBezTo>
                <a:cubicBezTo>
                  <a:pt x="1719" y="1638"/>
                  <a:pt x="1716" y="1637"/>
                  <a:pt x="1714" y="1637"/>
                </a:cubicBezTo>
                <a:cubicBezTo>
                  <a:pt x="1713" y="1637"/>
                  <a:pt x="1712" y="1637"/>
                  <a:pt x="1712" y="1637"/>
                </a:cubicBezTo>
                <a:cubicBezTo>
                  <a:pt x="1709" y="1636"/>
                  <a:pt x="1707" y="1636"/>
                  <a:pt x="1705" y="1636"/>
                </a:cubicBezTo>
                <a:cubicBezTo>
                  <a:pt x="1705" y="1636"/>
                  <a:pt x="1705" y="1636"/>
                  <a:pt x="1705" y="1636"/>
                </a:cubicBezTo>
                <a:cubicBezTo>
                  <a:pt x="1704" y="1635"/>
                  <a:pt x="1704" y="1635"/>
                  <a:pt x="1704" y="1635"/>
                </a:cubicBezTo>
                <a:cubicBezTo>
                  <a:pt x="1701" y="1635"/>
                  <a:pt x="1699" y="1634"/>
                  <a:pt x="1697" y="1633"/>
                </a:cubicBezTo>
                <a:cubicBezTo>
                  <a:pt x="1696" y="1633"/>
                  <a:pt x="1695" y="1632"/>
                  <a:pt x="1695" y="1632"/>
                </a:cubicBezTo>
                <a:cubicBezTo>
                  <a:pt x="1693" y="1632"/>
                  <a:pt x="1692" y="1631"/>
                  <a:pt x="1691" y="1630"/>
                </a:cubicBezTo>
                <a:cubicBezTo>
                  <a:pt x="1691" y="1630"/>
                  <a:pt x="1690" y="1630"/>
                  <a:pt x="1690" y="1630"/>
                </a:cubicBezTo>
                <a:cubicBezTo>
                  <a:pt x="1686" y="1628"/>
                  <a:pt x="1682" y="1625"/>
                  <a:pt x="1680" y="1622"/>
                </a:cubicBezTo>
                <a:close/>
                <a:moveTo>
                  <a:pt x="1875" y="1783"/>
                </a:moveTo>
                <a:cubicBezTo>
                  <a:pt x="1873" y="1787"/>
                  <a:pt x="1870" y="1790"/>
                  <a:pt x="1866" y="1793"/>
                </a:cubicBezTo>
                <a:cubicBezTo>
                  <a:pt x="1862" y="1796"/>
                  <a:pt x="1858" y="1799"/>
                  <a:pt x="1852" y="1800"/>
                </a:cubicBezTo>
                <a:cubicBezTo>
                  <a:pt x="1846" y="1802"/>
                  <a:pt x="1840" y="1803"/>
                  <a:pt x="1833" y="1803"/>
                </a:cubicBezTo>
                <a:cubicBezTo>
                  <a:pt x="1815" y="1803"/>
                  <a:pt x="1815" y="1803"/>
                  <a:pt x="1815" y="1803"/>
                </a:cubicBezTo>
                <a:cubicBezTo>
                  <a:pt x="1814" y="1803"/>
                  <a:pt x="1814" y="1803"/>
                  <a:pt x="1814" y="1803"/>
                </a:cubicBezTo>
                <a:cubicBezTo>
                  <a:pt x="1789" y="1803"/>
                  <a:pt x="1765" y="1803"/>
                  <a:pt x="1740" y="1803"/>
                </a:cubicBezTo>
                <a:cubicBezTo>
                  <a:pt x="1737" y="1803"/>
                  <a:pt x="1734" y="1803"/>
                  <a:pt x="1731" y="1803"/>
                </a:cubicBezTo>
                <a:cubicBezTo>
                  <a:pt x="1730" y="1803"/>
                  <a:pt x="1730" y="1803"/>
                  <a:pt x="1729" y="1803"/>
                </a:cubicBezTo>
                <a:cubicBezTo>
                  <a:pt x="1726" y="1802"/>
                  <a:pt x="1724" y="1802"/>
                  <a:pt x="1721" y="1801"/>
                </a:cubicBezTo>
                <a:cubicBezTo>
                  <a:pt x="1721" y="1801"/>
                  <a:pt x="1721" y="1801"/>
                  <a:pt x="1720" y="1801"/>
                </a:cubicBezTo>
                <a:cubicBezTo>
                  <a:pt x="1720" y="1801"/>
                  <a:pt x="1720" y="1801"/>
                  <a:pt x="1720" y="1801"/>
                </a:cubicBezTo>
                <a:cubicBezTo>
                  <a:pt x="1709" y="1798"/>
                  <a:pt x="1698" y="1792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2" y="1783"/>
                  <a:pt x="1692" y="1783"/>
                  <a:pt x="1692" y="1783"/>
                </a:cubicBezTo>
                <a:cubicBezTo>
                  <a:pt x="1691" y="1782"/>
                  <a:pt x="1690" y="1780"/>
                  <a:pt x="1690" y="1778"/>
                </a:cubicBezTo>
                <a:cubicBezTo>
                  <a:pt x="1689" y="1777"/>
                  <a:pt x="1689" y="1776"/>
                  <a:pt x="1689" y="1775"/>
                </a:cubicBezTo>
                <a:cubicBezTo>
                  <a:pt x="1688" y="1774"/>
                  <a:pt x="1688" y="1773"/>
                  <a:pt x="1688" y="1772"/>
                </a:cubicBezTo>
                <a:cubicBezTo>
                  <a:pt x="1688" y="1772"/>
                  <a:pt x="1688" y="1771"/>
                  <a:pt x="1688" y="1771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7" y="1769"/>
                  <a:pt x="1687" y="1769"/>
                  <a:pt x="1687" y="1769"/>
                </a:cubicBezTo>
                <a:cubicBezTo>
                  <a:pt x="1686" y="1756"/>
                  <a:pt x="1685" y="1742"/>
                  <a:pt x="1684" y="1728"/>
                </a:cubicBezTo>
                <a:cubicBezTo>
                  <a:pt x="1684" y="1725"/>
                  <a:pt x="1684" y="1723"/>
                  <a:pt x="1684" y="1721"/>
                </a:cubicBezTo>
                <a:cubicBezTo>
                  <a:pt x="1683" y="1714"/>
                  <a:pt x="1683" y="1714"/>
                  <a:pt x="1683" y="1714"/>
                </a:cubicBezTo>
                <a:cubicBezTo>
                  <a:pt x="1683" y="1713"/>
                  <a:pt x="1683" y="1713"/>
                  <a:pt x="1683" y="1713"/>
                </a:cubicBezTo>
                <a:cubicBezTo>
                  <a:pt x="1683" y="1711"/>
                  <a:pt x="1683" y="1710"/>
                  <a:pt x="1684" y="1709"/>
                </a:cubicBezTo>
                <a:cubicBezTo>
                  <a:pt x="1684" y="1708"/>
                  <a:pt x="1684" y="1707"/>
                  <a:pt x="1684" y="1707"/>
                </a:cubicBezTo>
                <a:cubicBezTo>
                  <a:pt x="1685" y="1706"/>
                  <a:pt x="1685" y="1705"/>
                  <a:pt x="1685" y="1704"/>
                </a:cubicBezTo>
                <a:cubicBezTo>
                  <a:pt x="1686" y="1703"/>
                  <a:pt x="1686" y="1703"/>
                  <a:pt x="1686" y="1702"/>
                </a:cubicBezTo>
                <a:cubicBezTo>
                  <a:pt x="1686" y="1702"/>
                  <a:pt x="1686" y="1702"/>
                  <a:pt x="1686" y="1702"/>
                </a:cubicBezTo>
                <a:cubicBezTo>
                  <a:pt x="1687" y="1700"/>
                  <a:pt x="1688" y="1699"/>
                  <a:pt x="1689" y="1698"/>
                </a:cubicBezTo>
                <a:cubicBezTo>
                  <a:pt x="1690" y="1697"/>
                  <a:pt x="1691" y="1697"/>
                  <a:pt x="1691" y="1696"/>
                </a:cubicBezTo>
                <a:cubicBezTo>
                  <a:pt x="1692" y="1695"/>
                  <a:pt x="1693" y="1695"/>
                  <a:pt x="1694" y="1694"/>
                </a:cubicBezTo>
                <a:cubicBezTo>
                  <a:pt x="1695" y="1694"/>
                  <a:pt x="1695" y="1693"/>
                  <a:pt x="1695" y="1693"/>
                </a:cubicBezTo>
                <a:cubicBezTo>
                  <a:pt x="1695" y="1693"/>
                  <a:pt x="1696" y="1693"/>
                  <a:pt x="1696" y="1693"/>
                </a:cubicBezTo>
                <a:cubicBezTo>
                  <a:pt x="1698" y="1692"/>
                  <a:pt x="1699" y="1691"/>
                  <a:pt x="1701" y="1690"/>
                </a:cubicBezTo>
                <a:cubicBezTo>
                  <a:pt x="1702" y="1690"/>
                  <a:pt x="1702" y="1689"/>
                  <a:pt x="1702" y="1689"/>
                </a:cubicBezTo>
                <a:cubicBezTo>
                  <a:pt x="1703" y="1689"/>
                  <a:pt x="1703" y="1689"/>
                  <a:pt x="1703" y="1689"/>
                </a:cubicBezTo>
                <a:cubicBezTo>
                  <a:pt x="1704" y="1689"/>
                  <a:pt x="1704" y="1689"/>
                  <a:pt x="1705" y="1688"/>
                </a:cubicBezTo>
                <a:cubicBezTo>
                  <a:pt x="1706" y="1688"/>
                  <a:pt x="1708" y="1687"/>
                  <a:pt x="1709" y="1687"/>
                </a:cubicBezTo>
                <a:cubicBezTo>
                  <a:pt x="1710" y="1687"/>
                  <a:pt x="1711" y="1686"/>
                  <a:pt x="1712" y="1686"/>
                </a:cubicBezTo>
                <a:cubicBezTo>
                  <a:pt x="1713" y="1686"/>
                  <a:pt x="1714" y="1686"/>
                  <a:pt x="1714" y="1686"/>
                </a:cubicBezTo>
                <a:cubicBezTo>
                  <a:pt x="1717" y="1685"/>
                  <a:pt x="1720" y="1685"/>
                  <a:pt x="1723" y="1685"/>
                </a:cubicBezTo>
                <a:cubicBezTo>
                  <a:pt x="1723" y="1685"/>
                  <a:pt x="1724" y="1685"/>
                  <a:pt x="1724" y="1685"/>
                </a:cubicBezTo>
                <a:cubicBezTo>
                  <a:pt x="1725" y="1685"/>
                  <a:pt x="1726" y="1685"/>
                  <a:pt x="1727" y="1685"/>
                </a:cubicBezTo>
                <a:cubicBezTo>
                  <a:pt x="1731" y="1685"/>
                  <a:pt x="1731" y="1685"/>
                  <a:pt x="1731" y="1685"/>
                </a:cubicBezTo>
                <a:cubicBezTo>
                  <a:pt x="1736" y="1684"/>
                  <a:pt x="1740" y="1684"/>
                  <a:pt x="1744" y="1684"/>
                </a:cubicBezTo>
                <a:cubicBezTo>
                  <a:pt x="1748" y="1684"/>
                  <a:pt x="1752" y="1684"/>
                  <a:pt x="1755" y="1684"/>
                </a:cubicBezTo>
                <a:cubicBezTo>
                  <a:pt x="1791" y="1684"/>
                  <a:pt x="1791" y="1684"/>
                  <a:pt x="1791" y="1684"/>
                </a:cubicBezTo>
                <a:cubicBezTo>
                  <a:pt x="1801" y="1684"/>
                  <a:pt x="1811" y="1684"/>
                  <a:pt x="1820" y="1685"/>
                </a:cubicBezTo>
                <a:cubicBezTo>
                  <a:pt x="1822" y="1685"/>
                  <a:pt x="1823" y="1685"/>
                  <a:pt x="1825" y="1685"/>
                </a:cubicBezTo>
                <a:cubicBezTo>
                  <a:pt x="1826" y="1686"/>
                  <a:pt x="1827" y="1686"/>
                  <a:pt x="1828" y="1686"/>
                </a:cubicBezTo>
                <a:cubicBezTo>
                  <a:pt x="1828" y="1686"/>
                  <a:pt x="1829" y="1686"/>
                  <a:pt x="1830" y="1686"/>
                </a:cubicBezTo>
                <a:cubicBezTo>
                  <a:pt x="1830" y="1686"/>
                  <a:pt x="1831" y="1686"/>
                  <a:pt x="1831" y="1687"/>
                </a:cubicBezTo>
                <a:cubicBezTo>
                  <a:pt x="1832" y="1687"/>
                  <a:pt x="1832" y="1687"/>
                  <a:pt x="1833" y="1687"/>
                </a:cubicBezTo>
                <a:cubicBezTo>
                  <a:pt x="1834" y="1687"/>
                  <a:pt x="1836" y="1688"/>
                  <a:pt x="1838" y="1689"/>
                </a:cubicBezTo>
                <a:cubicBezTo>
                  <a:pt x="1839" y="1689"/>
                  <a:pt x="1840" y="1689"/>
                  <a:pt x="1841" y="1690"/>
                </a:cubicBezTo>
                <a:cubicBezTo>
                  <a:pt x="1842" y="1690"/>
                  <a:pt x="1842" y="1690"/>
                  <a:pt x="1843" y="1691"/>
                </a:cubicBezTo>
                <a:cubicBezTo>
                  <a:pt x="1845" y="1691"/>
                  <a:pt x="1846" y="1692"/>
                  <a:pt x="1847" y="1693"/>
                </a:cubicBezTo>
                <a:cubicBezTo>
                  <a:pt x="1852" y="1695"/>
                  <a:pt x="1856" y="1698"/>
                  <a:pt x="1859" y="1702"/>
                </a:cubicBezTo>
                <a:cubicBezTo>
                  <a:pt x="1862" y="1705"/>
                  <a:pt x="1864" y="1709"/>
                  <a:pt x="1865" y="1713"/>
                </a:cubicBezTo>
                <a:cubicBezTo>
                  <a:pt x="1870" y="1736"/>
                  <a:pt x="1870" y="1736"/>
                  <a:pt x="1870" y="1736"/>
                </a:cubicBezTo>
                <a:cubicBezTo>
                  <a:pt x="1871" y="1746"/>
                  <a:pt x="1873" y="1755"/>
                  <a:pt x="1875" y="1764"/>
                </a:cubicBezTo>
                <a:cubicBezTo>
                  <a:pt x="1875" y="1764"/>
                  <a:pt x="1875" y="1764"/>
                  <a:pt x="1875" y="1764"/>
                </a:cubicBezTo>
                <a:cubicBezTo>
                  <a:pt x="1876" y="1770"/>
                  <a:pt x="1876" y="1770"/>
                  <a:pt x="1876" y="1770"/>
                </a:cubicBezTo>
                <a:cubicBezTo>
                  <a:pt x="1877" y="1775"/>
                  <a:pt x="1877" y="1779"/>
                  <a:pt x="1875" y="1783"/>
                </a:cubicBezTo>
                <a:close/>
                <a:moveTo>
                  <a:pt x="2041" y="1494"/>
                </a:moveTo>
                <a:cubicBezTo>
                  <a:pt x="2036" y="1492"/>
                  <a:pt x="2032" y="1490"/>
                  <a:pt x="2030" y="1487"/>
                </a:cubicBezTo>
                <a:cubicBezTo>
                  <a:pt x="2027" y="1485"/>
                  <a:pt x="2024" y="1482"/>
                  <a:pt x="2023" y="1479"/>
                </a:cubicBezTo>
                <a:cubicBezTo>
                  <a:pt x="2021" y="1474"/>
                  <a:pt x="2021" y="1474"/>
                  <a:pt x="2021" y="1474"/>
                </a:cubicBezTo>
                <a:cubicBezTo>
                  <a:pt x="2019" y="1467"/>
                  <a:pt x="2016" y="1460"/>
                  <a:pt x="2014" y="1453"/>
                </a:cubicBezTo>
                <a:cubicBezTo>
                  <a:pt x="2012" y="1449"/>
                  <a:pt x="2009" y="1444"/>
                  <a:pt x="2009" y="1439"/>
                </a:cubicBezTo>
                <a:cubicBezTo>
                  <a:pt x="2009" y="1439"/>
                  <a:pt x="2009" y="1438"/>
                  <a:pt x="2009" y="1437"/>
                </a:cubicBezTo>
                <a:cubicBezTo>
                  <a:pt x="2009" y="1437"/>
                  <a:pt x="2009" y="1437"/>
                  <a:pt x="2009" y="1437"/>
                </a:cubicBezTo>
                <a:cubicBezTo>
                  <a:pt x="2009" y="1436"/>
                  <a:pt x="2009" y="1436"/>
                  <a:pt x="2009" y="1436"/>
                </a:cubicBezTo>
                <a:cubicBezTo>
                  <a:pt x="2010" y="1435"/>
                  <a:pt x="2009" y="1435"/>
                  <a:pt x="2010" y="1434"/>
                </a:cubicBezTo>
                <a:cubicBezTo>
                  <a:pt x="2010" y="1434"/>
                  <a:pt x="2010" y="1434"/>
                  <a:pt x="2010" y="1434"/>
                </a:cubicBezTo>
                <a:cubicBezTo>
                  <a:pt x="2016" y="1421"/>
                  <a:pt x="2039" y="1423"/>
                  <a:pt x="2051" y="1423"/>
                </a:cubicBezTo>
                <a:cubicBezTo>
                  <a:pt x="2110" y="1422"/>
                  <a:pt x="2110" y="1422"/>
                  <a:pt x="2110" y="1422"/>
                </a:cubicBezTo>
                <a:cubicBezTo>
                  <a:pt x="2115" y="1422"/>
                  <a:pt x="2120" y="1423"/>
                  <a:pt x="2125" y="1424"/>
                </a:cubicBezTo>
                <a:cubicBezTo>
                  <a:pt x="2126" y="1424"/>
                  <a:pt x="2128" y="1424"/>
                  <a:pt x="2129" y="1425"/>
                </a:cubicBezTo>
                <a:cubicBezTo>
                  <a:pt x="2129" y="1425"/>
                  <a:pt x="2130" y="1425"/>
                  <a:pt x="2131" y="1425"/>
                </a:cubicBezTo>
                <a:cubicBezTo>
                  <a:pt x="2132" y="1425"/>
                  <a:pt x="2133" y="1426"/>
                  <a:pt x="2133" y="1426"/>
                </a:cubicBezTo>
                <a:cubicBezTo>
                  <a:pt x="2135" y="1426"/>
                  <a:pt x="2137" y="1427"/>
                  <a:pt x="2138" y="1428"/>
                </a:cubicBezTo>
                <a:cubicBezTo>
                  <a:pt x="2139" y="1428"/>
                  <a:pt x="2139" y="1428"/>
                  <a:pt x="2139" y="1428"/>
                </a:cubicBezTo>
                <a:cubicBezTo>
                  <a:pt x="2139" y="1428"/>
                  <a:pt x="2139" y="1428"/>
                  <a:pt x="2140" y="1428"/>
                </a:cubicBezTo>
                <a:cubicBezTo>
                  <a:pt x="2141" y="1429"/>
                  <a:pt x="2142" y="1429"/>
                  <a:pt x="2144" y="1430"/>
                </a:cubicBezTo>
                <a:cubicBezTo>
                  <a:pt x="2145" y="1431"/>
                  <a:pt x="2146" y="1431"/>
                  <a:pt x="2146" y="1431"/>
                </a:cubicBezTo>
                <a:cubicBezTo>
                  <a:pt x="2147" y="1432"/>
                  <a:pt x="2147" y="1432"/>
                  <a:pt x="2148" y="1432"/>
                </a:cubicBezTo>
                <a:cubicBezTo>
                  <a:pt x="2148" y="1433"/>
                  <a:pt x="2148" y="1433"/>
                  <a:pt x="2149" y="1433"/>
                </a:cubicBezTo>
                <a:cubicBezTo>
                  <a:pt x="2149" y="1433"/>
                  <a:pt x="2150" y="1434"/>
                  <a:pt x="2150" y="1434"/>
                </a:cubicBezTo>
                <a:cubicBezTo>
                  <a:pt x="2153" y="1436"/>
                  <a:pt x="2156" y="1439"/>
                  <a:pt x="2157" y="1442"/>
                </a:cubicBezTo>
                <a:cubicBezTo>
                  <a:pt x="2157" y="1442"/>
                  <a:pt x="2157" y="1442"/>
                  <a:pt x="2157" y="1442"/>
                </a:cubicBezTo>
                <a:cubicBezTo>
                  <a:pt x="2163" y="1450"/>
                  <a:pt x="2166" y="1460"/>
                  <a:pt x="2170" y="1468"/>
                </a:cubicBezTo>
                <a:cubicBezTo>
                  <a:pt x="2170" y="1468"/>
                  <a:pt x="2170" y="1468"/>
                  <a:pt x="2170" y="1468"/>
                </a:cubicBezTo>
                <a:cubicBezTo>
                  <a:pt x="2172" y="1473"/>
                  <a:pt x="2176" y="1477"/>
                  <a:pt x="2177" y="1482"/>
                </a:cubicBezTo>
                <a:cubicBezTo>
                  <a:pt x="2177" y="1482"/>
                  <a:pt x="2177" y="1483"/>
                  <a:pt x="2177" y="1483"/>
                </a:cubicBezTo>
                <a:cubicBezTo>
                  <a:pt x="2177" y="1483"/>
                  <a:pt x="2177" y="1483"/>
                  <a:pt x="2177" y="1483"/>
                </a:cubicBezTo>
                <a:cubicBezTo>
                  <a:pt x="2178" y="1492"/>
                  <a:pt x="2170" y="1496"/>
                  <a:pt x="2162" y="1498"/>
                </a:cubicBezTo>
                <a:cubicBezTo>
                  <a:pt x="2161" y="1498"/>
                  <a:pt x="2161" y="1498"/>
                  <a:pt x="2161" y="1499"/>
                </a:cubicBezTo>
                <a:cubicBezTo>
                  <a:pt x="2160" y="1499"/>
                  <a:pt x="2160" y="1499"/>
                  <a:pt x="2159" y="1499"/>
                </a:cubicBezTo>
                <a:cubicBezTo>
                  <a:pt x="2158" y="1499"/>
                  <a:pt x="2156" y="1499"/>
                  <a:pt x="2155" y="1500"/>
                </a:cubicBezTo>
                <a:cubicBezTo>
                  <a:pt x="2154" y="1500"/>
                  <a:pt x="2154" y="1500"/>
                  <a:pt x="2153" y="1500"/>
                </a:cubicBezTo>
                <a:cubicBezTo>
                  <a:pt x="2152" y="1500"/>
                  <a:pt x="2150" y="1500"/>
                  <a:pt x="2149" y="1500"/>
                </a:cubicBezTo>
                <a:cubicBezTo>
                  <a:pt x="2148" y="1500"/>
                  <a:pt x="2147" y="1500"/>
                  <a:pt x="2146" y="1500"/>
                </a:cubicBezTo>
                <a:cubicBezTo>
                  <a:pt x="2146" y="1500"/>
                  <a:pt x="2146" y="1500"/>
                  <a:pt x="2146" y="1500"/>
                </a:cubicBezTo>
                <a:cubicBezTo>
                  <a:pt x="2144" y="1500"/>
                  <a:pt x="2144" y="1500"/>
                  <a:pt x="2144" y="1500"/>
                </a:cubicBezTo>
                <a:cubicBezTo>
                  <a:pt x="2135" y="1500"/>
                  <a:pt x="2126" y="1500"/>
                  <a:pt x="2117" y="1500"/>
                </a:cubicBezTo>
                <a:cubicBezTo>
                  <a:pt x="2102" y="1500"/>
                  <a:pt x="2087" y="1500"/>
                  <a:pt x="2072" y="1500"/>
                </a:cubicBezTo>
                <a:cubicBezTo>
                  <a:pt x="2061" y="1500"/>
                  <a:pt x="2050" y="1499"/>
                  <a:pt x="2041" y="1494"/>
                </a:cubicBezTo>
                <a:cubicBezTo>
                  <a:pt x="2041" y="1494"/>
                  <a:pt x="2041" y="1494"/>
                  <a:pt x="2041" y="1494"/>
                </a:cubicBezTo>
                <a:close/>
                <a:moveTo>
                  <a:pt x="2079" y="1621"/>
                </a:moveTo>
                <a:cubicBezTo>
                  <a:pt x="2076" y="1617"/>
                  <a:pt x="2073" y="1614"/>
                  <a:pt x="2072" y="1611"/>
                </a:cubicBezTo>
                <a:cubicBezTo>
                  <a:pt x="2064" y="1588"/>
                  <a:pt x="2064" y="1588"/>
                  <a:pt x="2064" y="1588"/>
                </a:cubicBezTo>
                <a:cubicBezTo>
                  <a:pt x="2061" y="1581"/>
                  <a:pt x="2059" y="1575"/>
                  <a:pt x="2056" y="1568"/>
                </a:cubicBezTo>
                <a:cubicBezTo>
                  <a:pt x="2056" y="1568"/>
                  <a:pt x="2056" y="1568"/>
                  <a:pt x="2056" y="1568"/>
                </a:cubicBezTo>
                <a:cubicBezTo>
                  <a:pt x="2055" y="1565"/>
                  <a:pt x="2055" y="1565"/>
                  <a:pt x="2055" y="1565"/>
                </a:cubicBezTo>
                <a:cubicBezTo>
                  <a:pt x="2054" y="1561"/>
                  <a:pt x="2054" y="1558"/>
                  <a:pt x="2055" y="1555"/>
                </a:cubicBezTo>
                <a:cubicBezTo>
                  <a:pt x="2056" y="1553"/>
                  <a:pt x="2057" y="1552"/>
                  <a:pt x="2059" y="1550"/>
                </a:cubicBezTo>
                <a:cubicBezTo>
                  <a:pt x="2059" y="1550"/>
                  <a:pt x="2059" y="1550"/>
                  <a:pt x="2060" y="1549"/>
                </a:cubicBezTo>
                <a:cubicBezTo>
                  <a:pt x="2060" y="1549"/>
                  <a:pt x="2061" y="1548"/>
                  <a:pt x="2061" y="1548"/>
                </a:cubicBezTo>
                <a:cubicBezTo>
                  <a:pt x="2064" y="1546"/>
                  <a:pt x="2068" y="1544"/>
                  <a:pt x="2072" y="1543"/>
                </a:cubicBezTo>
                <a:cubicBezTo>
                  <a:pt x="2076" y="1542"/>
                  <a:pt x="2080" y="1542"/>
                  <a:pt x="2084" y="1541"/>
                </a:cubicBezTo>
                <a:cubicBezTo>
                  <a:pt x="2100" y="1540"/>
                  <a:pt x="2117" y="1541"/>
                  <a:pt x="2125" y="1541"/>
                </a:cubicBezTo>
                <a:cubicBezTo>
                  <a:pt x="2153" y="1541"/>
                  <a:pt x="2202" y="1535"/>
                  <a:pt x="2218" y="1564"/>
                </a:cubicBezTo>
                <a:cubicBezTo>
                  <a:pt x="2218" y="1564"/>
                  <a:pt x="2218" y="1564"/>
                  <a:pt x="2218" y="1564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18" y="1565"/>
                  <a:pt x="2218" y="1565"/>
                  <a:pt x="2218" y="1565"/>
                </a:cubicBezTo>
                <a:cubicBezTo>
                  <a:pt x="2224" y="1577"/>
                  <a:pt x="2230" y="1589"/>
                  <a:pt x="2236" y="1601"/>
                </a:cubicBezTo>
                <a:cubicBezTo>
                  <a:pt x="2238" y="1605"/>
                  <a:pt x="2241" y="1609"/>
                  <a:pt x="2242" y="1614"/>
                </a:cubicBezTo>
                <a:cubicBezTo>
                  <a:pt x="2242" y="1614"/>
                  <a:pt x="2242" y="1614"/>
                  <a:pt x="2242" y="1614"/>
                </a:cubicBezTo>
                <a:cubicBezTo>
                  <a:pt x="2242" y="1615"/>
                  <a:pt x="2242" y="1616"/>
                  <a:pt x="2242" y="1617"/>
                </a:cubicBezTo>
                <a:cubicBezTo>
                  <a:pt x="2242" y="1618"/>
                  <a:pt x="2242" y="1619"/>
                  <a:pt x="2242" y="1620"/>
                </a:cubicBezTo>
                <a:cubicBezTo>
                  <a:pt x="2242" y="1620"/>
                  <a:pt x="2242" y="1620"/>
                  <a:pt x="2242" y="1620"/>
                </a:cubicBezTo>
                <a:cubicBezTo>
                  <a:pt x="2242" y="1620"/>
                  <a:pt x="2242" y="1621"/>
                  <a:pt x="2242" y="1621"/>
                </a:cubicBezTo>
                <a:cubicBezTo>
                  <a:pt x="2242" y="1622"/>
                  <a:pt x="2241" y="1623"/>
                  <a:pt x="2240" y="1624"/>
                </a:cubicBezTo>
                <a:cubicBezTo>
                  <a:pt x="2240" y="1625"/>
                  <a:pt x="2240" y="1625"/>
                  <a:pt x="2240" y="1625"/>
                </a:cubicBezTo>
                <a:cubicBezTo>
                  <a:pt x="2239" y="1626"/>
                  <a:pt x="2238" y="1627"/>
                  <a:pt x="2237" y="1628"/>
                </a:cubicBezTo>
                <a:cubicBezTo>
                  <a:pt x="2237" y="1628"/>
                  <a:pt x="2237" y="1628"/>
                  <a:pt x="2237" y="1628"/>
                </a:cubicBezTo>
                <a:cubicBezTo>
                  <a:pt x="2236" y="1629"/>
                  <a:pt x="2236" y="1629"/>
                  <a:pt x="2236" y="1629"/>
                </a:cubicBezTo>
                <a:cubicBezTo>
                  <a:pt x="2235" y="1630"/>
                  <a:pt x="2234" y="1630"/>
                  <a:pt x="2234" y="1630"/>
                </a:cubicBezTo>
                <a:cubicBezTo>
                  <a:pt x="2231" y="1632"/>
                  <a:pt x="2229" y="1633"/>
                  <a:pt x="2225" y="1634"/>
                </a:cubicBezTo>
                <a:cubicBezTo>
                  <a:pt x="2225" y="1634"/>
                  <a:pt x="2224" y="1635"/>
                  <a:pt x="2223" y="1635"/>
                </a:cubicBezTo>
                <a:cubicBezTo>
                  <a:pt x="2221" y="1635"/>
                  <a:pt x="2220" y="1635"/>
                  <a:pt x="2219" y="1636"/>
                </a:cubicBezTo>
                <a:cubicBezTo>
                  <a:pt x="2218" y="1636"/>
                  <a:pt x="2218" y="1636"/>
                  <a:pt x="2217" y="1636"/>
                </a:cubicBezTo>
                <a:cubicBezTo>
                  <a:pt x="2217" y="1636"/>
                  <a:pt x="2216" y="1636"/>
                  <a:pt x="2216" y="1636"/>
                </a:cubicBezTo>
                <a:cubicBezTo>
                  <a:pt x="2187" y="1639"/>
                  <a:pt x="2156" y="1636"/>
                  <a:pt x="2126" y="1637"/>
                </a:cubicBezTo>
                <a:cubicBezTo>
                  <a:pt x="2123" y="1637"/>
                  <a:pt x="2120" y="1636"/>
                  <a:pt x="2117" y="1636"/>
                </a:cubicBezTo>
                <a:cubicBezTo>
                  <a:pt x="2117" y="1636"/>
                  <a:pt x="2117" y="1636"/>
                  <a:pt x="2117" y="1636"/>
                </a:cubicBezTo>
                <a:cubicBezTo>
                  <a:pt x="2106" y="1635"/>
                  <a:pt x="2095" y="1631"/>
                  <a:pt x="2086" y="1625"/>
                </a:cubicBezTo>
                <a:cubicBezTo>
                  <a:pt x="2083" y="1624"/>
                  <a:pt x="2081" y="1622"/>
                  <a:pt x="2079" y="1621"/>
                </a:cubicBezTo>
                <a:close/>
                <a:moveTo>
                  <a:pt x="2322" y="1782"/>
                </a:moveTo>
                <a:cubicBezTo>
                  <a:pt x="2322" y="1783"/>
                  <a:pt x="2321" y="1783"/>
                  <a:pt x="2321" y="1784"/>
                </a:cubicBezTo>
                <a:cubicBezTo>
                  <a:pt x="2321" y="1785"/>
                  <a:pt x="2321" y="1785"/>
                  <a:pt x="2321" y="1786"/>
                </a:cubicBezTo>
                <a:cubicBezTo>
                  <a:pt x="2320" y="1787"/>
                  <a:pt x="2320" y="1788"/>
                  <a:pt x="2319" y="1789"/>
                </a:cubicBezTo>
                <a:cubicBezTo>
                  <a:pt x="2319" y="1789"/>
                  <a:pt x="2319" y="1789"/>
                  <a:pt x="2319" y="1790"/>
                </a:cubicBezTo>
                <a:cubicBezTo>
                  <a:pt x="2318" y="1790"/>
                  <a:pt x="2318" y="1791"/>
                  <a:pt x="2317" y="1791"/>
                </a:cubicBezTo>
                <a:cubicBezTo>
                  <a:pt x="2317" y="1791"/>
                  <a:pt x="2317" y="1792"/>
                  <a:pt x="2316" y="1792"/>
                </a:cubicBezTo>
                <a:cubicBezTo>
                  <a:pt x="2316" y="1792"/>
                  <a:pt x="2316" y="1792"/>
                  <a:pt x="2316" y="1793"/>
                </a:cubicBezTo>
                <a:cubicBezTo>
                  <a:pt x="2310" y="1798"/>
                  <a:pt x="2303" y="1800"/>
                  <a:pt x="2296" y="1801"/>
                </a:cubicBezTo>
                <a:cubicBezTo>
                  <a:pt x="2296" y="1801"/>
                  <a:pt x="2295" y="1801"/>
                  <a:pt x="2295" y="1801"/>
                </a:cubicBezTo>
                <a:cubicBezTo>
                  <a:pt x="2292" y="1802"/>
                  <a:pt x="2289" y="1802"/>
                  <a:pt x="2286" y="1802"/>
                </a:cubicBezTo>
                <a:cubicBezTo>
                  <a:pt x="2286" y="1802"/>
                  <a:pt x="2286" y="1802"/>
                  <a:pt x="2286" y="1802"/>
                </a:cubicBezTo>
                <a:cubicBezTo>
                  <a:pt x="2283" y="1802"/>
                  <a:pt x="2283" y="1802"/>
                  <a:pt x="2283" y="1802"/>
                </a:cubicBezTo>
                <a:cubicBezTo>
                  <a:pt x="2280" y="1802"/>
                  <a:pt x="2277" y="1802"/>
                  <a:pt x="2275" y="1802"/>
                </a:cubicBezTo>
                <a:cubicBezTo>
                  <a:pt x="2193" y="1802"/>
                  <a:pt x="2193" y="1802"/>
                  <a:pt x="2193" y="1802"/>
                </a:cubicBezTo>
                <a:cubicBezTo>
                  <a:pt x="2190" y="1802"/>
                  <a:pt x="2187" y="1802"/>
                  <a:pt x="2184" y="1802"/>
                </a:cubicBezTo>
                <a:cubicBezTo>
                  <a:pt x="2183" y="1801"/>
                  <a:pt x="2182" y="1801"/>
                  <a:pt x="2181" y="1801"/>
                </a:cubicBezTo>
                <a:cubicBezTo>
                  <a:pt x="2164" y="1799"/>
                  <a:pt x="2144" y="1791"/>
                  <a:pt x="2135" y="1776"/>
                </a:cubicBezTo>
                <a:cubicBezTo>
                  <a:pt x="2133" y="1774"/>
                  <a:pt x="2132" y="1772"/>
                  <a:pt x="2131" y="1770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31" y="1769"/>
                  <a:pt x="2131" y="1769"/>
                  <a:pt x="2131" y="1769"/>
                </a:cubicBezTo>
                <a:cubicBezTo>
                  <a:pt x="2127" y="1757"/>
                  <a:pt x="2122" y="1746"/>
                  <a:pt x="2118" y="1734"/>
                </a:cubicBezTo>
                <a:cubicBezTo>
                  <a:pt x="2116" y="1728"/>
                  <a:pt x="2112" y="1720"/>
                  <a:pt x="2110" y="1713"/>
                </a:cubicBezTo>
                <a:cubicBezTo>
                  <a:pt x="2110" y="1713"/>
                  <a:pt x="2110" y="1713"/>
                  <a:pt x="2110" y="1713"/>
                </a:cubicBezTo>
                <a:cubicBezTo>
                  <a:pt x="2110" y="1713"/>
                  <a:pt x="2110" y="1712"/>
                  <a:pt x="2110" y="1712"/>
                </a:cubicBezTo>
                <a:cubicBezTo>
                  <a:pt x="2110" y="1712"/>
                  <a:pt x="2109" y="1711"/>
                  <a:pt x="2109" y="1710"/>
                </a:cubicBezTo>
                <a:cubicBezTo>
                  <a:pt x="2109" y="1707"/>
                  <a:pt x="2109" y="1704"/>
                  <a:pt x="2109" y="1701"/>
                </a:cubicBezTo>
                <a:cubicBezTo>
                  <a:pt x="2110" y="1699"/>
                  <a:pt x="2111" y="1698"/>
                  <a:pt x="2112" y="1696"/>
                </a:cubicBezTo>
                <a:cubicBezTo>
                  <a:pt x="2112" y="1696"/>
                  <a:pt x="2112" y="1696"/>
                  <a:pt x="2112" y="1696"/>
                </a:cubicBezTo>
                <a:cubicBezTo>
                  <a:pt x="2117" y="1688"/>
                  <a:pt x="2126" y="1685"/>
                  <a:pt x="2136" y="1684"/>
                </a:cubicBezTo>
                <a:cubicBezTo>
                  <a:pt x="2136" y="1684"/>
                  <a:pt x="2136" y="1684"/>
                  <a:pt x="2137" y="1684"/>
                </a:cubicBezTo>
                <a:cubicBezTo>
                  <a:pt x="2139" y="1684"/>
                  <a:pt x="2141" y="1684"/>
                  <a:pt x="2144" y="1684"/>
                </a:cubicBezTo>
                <a:cubicBezTo>
                  <a:pt x="2144" y="1684"/>
                  <a:pt x="2145" y="1683"/>
                  <a:pt x="2145" y="1683"/>
                </a:cubicBezTo>
                <a:cubicBezTo>
                  <a:pt x="2151" y="1683"/>
                  <a:pt x="2151" y="1683"/>
                  <a:pt x="2151" y="1683"/>
                </a:cubicBezTo>
                <a:cubicBezTo>
                  <a:pt x="2152" y="1683"/>
                  <a:pt x="2153" y="1683"/>
                  <a:pt x="2155" y="1683"/>
                </a:cubicBezTo>
                <a:cubicBezTo>
                  <a:pt x="2180" y="1683"/>
                  <a:pt x="2205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1" y="1683"/>
                  <a:pt x="2231" y="1683"/>
                  <a:pt x="2231" y="1683"/>
                </a:cubicBezTo>
                <a:cubicBezTo>
                  <a:pt x="2234" y="1683"/>
                  <a:pt x="2237" y="1683"/>
                  <a:pt x="2240" y="1684"/>
                </a:cubicBezTo>
                <a:cubicBezTo>
                  <a:pt x="2240" y="1684"/>
                  <a:pt x="2241" y="1684"/>
                  <a:pt x="2241" y="1684"/>
                </a:cubicBezTo>
                <a:cubicBezTo>
                  <a:pt x="2258" y="1686"/>
                  <a:pt x="2277" y="1693"/>
                  <a:pt x="2287" y="1706"/>
                </a:cubicBezTo>
                <a:cubicBezTo>
                  <a:pt x="2289" y="1708"/>
                  <a:pt x="2290" y="1710"/>
                  <a:pt x="2291" y="1712"/>
                </a:cubicBezTo>
                <a:cubicBezTo>
                  <a:pt x="2294" y="1717"/>
                  <a:pt x="2294" y="1717"/>
                  <a:pt x="2294" y="1717"/>
                </a:cubicBezTo>
                <a:cubicBezTo>
                  <a:pt x="2299" y="1727"/>
                  <a:pt x="2304" y="1737"/>
                  <a:pt x="2309" y="1748"/>
                </a:cubicBezTo>
                <a:cubicBezTo>
                  <a:pt x="2312" y="1754"/>
                  <a:pt x="2318" y="1762"/>
                  <a:pt x="2320" y="1771"/>
                </a:cubicBezTo>
                <a:cubicBezTo>
                  <a:pt x="2322" y="1775"/>
                  <a:pt x="2323" y="1778"/>
                  <a:pt x="2322" y="1782"/>
                </a:cubicBezTo>
                <a:close/>
                <a:moveTo>
                  <a:pt x="2340" y="1624"/>
                </a:moveTo>
                <a:cubicBezTo>
                  <a:pt x="2338" y="1622"/>
                  <a:pt x="2337" y="1621"/>
                  <a:pt x="2335" y="1620"/>
                </a:cubicBezTo>
                <a:cubicBezTo>
                  <a:pt x="2331" y="1617"/>
                  <a:pt x="2328" y="1613"/>
                  <a:pt x="2326" y="1610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24" y="1607"/>
                  <a:pt x="2324" y="1607"/>
                  <a:pt x="2324" y="1607"/>
                </a:cubicBezTo>
                <a:cubicBezTo>
                  <a:pt x="2317" y="1594"/>
                  <a:pt x="2310" y="1582"/>
                  <a:pt x="2303" y="1569"/>
                </a:cubicBezTo>
                <a:cubicBezTo>
                  <a:pt x="2303" y="1569"/>
                  <a:pt x="2303" y="1569"/>
                  <a:pt x="2303" y="1569"/>
                </a:cubicBezTo>
                <a:cubicBezTo>
                  <a:pt x="2300" y="1564"/>
                  <a:pt x="2300" y="1564"/>
                  <a:pt x="2300" y="1564"/>
                </a:cubicBezTo>
                <a:cubicBezTo>
                  <a:pt x="2298" y="1561"/>
                  <a:pt x="2298" y="1558"/>
                  <a:pt x="2298" y="1555"/>
                </a:cubicBezTo>
                <a:cubicBezTo>
                  <a:pt x="2299" y="1552"/>
                  <a:pt x="2300" y="1550"/>
                  <a:pt x="2303" y="1547"/>
                </a:cubicBezTo>
                <a:cubicBezTo>
                  <a:pt x="2306" y="1545"/>
                  <a:pt x="2309" y="1544"/>
                  <a:pt x="2313" y="1542"/>
                </a:cubicBezTo>
                <a:cubicBezTo>
                  <a:pt x="2318" y="1541"/>
                  <a:pt x="2323" y="1541"/>
                  <a:pt x="2329" y="1541"/>
                </a:cubicBezTo>
                <a:cubicBezTo>
                  <a:pt x="2330" y="1541"/>
                  <a:pt x="2330" y="1541"/>
                  <a:pt x="2330" y="1541"/>
                </a:cubicBezTo>
                <a:cubicBezTo>
                  <a:pt x="2342" y="1540"/>
                  <a:pt x="2356" y="1540"/>
                  <a:pt x="2363" y="1540"/>
                </a:cubicBezTo>
                <a:cubicBezTo>
                  <a:pt x="2394" y="1540"/>
                  <a:pt x="2443" y="1534"/>
                  <a:pt x="2463" y="1564"/>
                </a:cubicBezTo>
                <a:cubicBezTo>
                  <a:pt x="2470" y="1573"/>
                  <a:pt x="2476" y="1583"/>
                  <a:pt x="2483" y="1593"/>
                </a:cubicBezTo>
                <a:cubicBezTo>
                  <a:pt x="2486" y="1598"/>
                  <a:pt x="2492" y="1605"/>
                  <a:pt x="2495" y="1611"/>
                </a:cubicBezTo>
                <a:cubicBezTo>
                  <a:pt x="2497" y="1614"/>
                  <a:pt x="2498" y="1617"/>
                  <a:pt x="2498" y="1620"/>
                </a:cubicBezTo>
                <a:cubicBezTo>
                  <a:pt x="2498" y="1621"/>
                  <a:pt x="2497" y="1623"/>
                  <a:pt x="2496" y="1625"/>
                </a:cubicBezTo>
                <a:cubicBezTo>
                  <a:pt x="2496" y="1626"/>
                  <a:pt x="2495" y="1627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4" y="1628"/>
                  <a:pt x="2494" y="1628"/>
                  <a:pt x="2494" y="1628"/>
                </a:cubicBezTo>
                <a:cubicBezTo>
                  <a:pt x="2493" y="1629"/>
                  <a:pt x="2493" y="1629"/>
                  <a:pt x="2492" y="1630"/>
                </a:cubicBezTo>
                <a:cubicBezTo>
                  <a:pt x="2492" y="1630"/>
                  <a:pt x="2491" y="1630"/>
                  <a:pt x="2491" y="1630"/>
                </a:cubicBezTo>
                <a:cubicBezTo>
                  <a:pt x="2490" y="1631"/>
                  <a:pt x="2489" y="1631"/>
                  <a:pt x="2488" y="1632"/>
                </a:cubicBezTo>
                <a:cubicBezTo>
                  <a:pt x="2487" y="1632"/>
                  <a:pt x="2485" y="1633"/>
                  <a:pt x="2484" y="1633"/>
                </a:cubicBezTo>
                <a:cubicBezTo>
                  <a:pt x="2484" y="1633"/>
                  <a:pt x="2484" y="1634"/>
                  <a:pt x="2484" y="1634"/>
                </a:cubicBezTo>
                <a:cubicBezTo>
                  <a:pt x="2484" y="1634"/>
                  <a:pt x="2483" y="1634"/>
                  <a:pt x="2483" y="1634"/>
                </a:cubicBezTo>
                <a:cubicBezTo>
                  <a:pt x="2469" y="1638"/>
                  <a:pt x="2448" y="1636"/>
                  <a:pt x="2434" y="1636"/>
                </a:cubicBezTo>
                <a:cubicBezTo>
                  <a:pt x="2418" y="1636"/>
                  <a:pt x="2401" y="1636"/>
                  <a:pt x="2385" y="1636"/>
                </a:cubicBezTo>
                <a:cubicBezTo>
                  <a:pt x="2370" y="1636"/>
                  <a:pt x="2353" y="1632"/>
                  <a:pt x="2340" y="1624"/>
                </a:cubicBezTo>
                <a:close/>
                <a:moveTo>
                  <a:pt x="2605" y="1791"/>
                </a:moveTo>
                <a:cubicBezTo>
                  <a:pt x="2605" y="1791"/>
                  <a:pt x="2605" y="1791"/>
                  <a:pt x="2604" y="1791"/>
                </a:cubicBezTo>
                <a:cubicBezTo>
                  <a:pt x="2602" y="1794"/>
                  <a:pt x="2598" y="1797"/>
                  <a:pt x="2593" y="1798"/>
                </a:cubicBezTo>
                <a:cubicBezTo>
                  <a:pt x="2589" y="1800"/>
                  <a:pt x="2583" y="1801"/>
                  <a:pt x="2576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69" y="1801"/>
                  <a:pt x="2569" y="1801"/>
                  <a:pt x="2569" y="1801"/>
                </a:cubicBezTo>
                <a:cubicBezTo>
                  <a:pt x="2541" y="1801"/>
                  <a:pt x="2512" y="1801"/>
                  <a:pt x="2483" y="1801"/>
                </a:cubicBezTo>
                <a:cubicBezTo>
                  <a:pt x="2480" y="1801"/>
                  <a:pt x="2476" y="1801"/>
                  <a:pt x="2473" y="1801"/>
                </a:cubicBezTo>
                <a:cubicBezTo>
                  <a:pt x="2473" y="1801"/>
                  <a:pt x="2473" y="1801"/>
                  <a:pt x="2473" y="1801"/>
                </a:cubicBezTo>
                <a:cubicBezTo>
                  <a:pt x="2453" y="1799"/>
                  <a:pt x="2432" y="1790"/>
                  <a:pt x="2419" y="1775"/>
                </a:cubicBezTo>
                <a:cubicBezTo>
                  <a:pt x="2418" y="1773"/>
                  <a:pt x="2416" y="1771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15" y="1769"/>
                  <a:pt x="2415" y="1769"/>
                  <a:pt x="2415" y="1769"/>
                </a:cubicBezTo>
                <a:cubicBezTo>
                  <a:pt x="2409" y="1758"/>
                  <a:pt x="2402" y="1747"/>
                  <a:pt x="2396" y="1736"/>
                </a:cubicBezTo>
                <a:cubicBezTo>
                  <a:pt x="2392" y="1728"/>
                  <a:pt x="2383" y="1716"/>
                  <a:pt x="2381" y="1706"/>
                </a:cubicBezTo>
                <a:cubicBezTo>
                  <a:pt x="2381" y="1706"/>
                  <a:pt x="2381" y="1706"/>
                  <a:pt x="2381" y="1706"/>
                </a:cubicBezTo>
                <a:cubicBezTo>
                  <a:pt x="2380" y="1705"/>
                  <a:pt x="2380" y="1704"/>
                  <a:pt x="2380" y="1703"/>
                </a:cubicBezTo>
                <a:cubicBezTo>
                  <a:pt x="2379" y="1693"/>
                  <a:pt x="2387" y="1688"/>
                  <a:pt x="2396" y="1685"/>
                </a:cubicBezTo>
                <a:cubicBezTo>
                  <a:pt x="2396" y="1685"/>
                  <a:pt x="2396" y="1685"/>
                  <a:pt x="2396" y="1685"/>
                </a:cubicBezTo>
                <a:cubicBezTo>
                  <a:pt x="2396" y="1685"/>
                  <a:pt x="2397" y="1685"/>
                  <a:pt x="2397" y="1685"/>
                </a:cubicBezTo>
                <a:cubicBezTo>
                  <a:pt x="2398" y="1685"/>
                  <a:pt x="2398" y="1685"/>
                  <a:pt x="2399" y="1684"/>
                </a:cubicBezTo>
                <a:cubicBezTo>
                  <a:pt x="2403" y="1683"/>
                  <a:pt x="2408" y="1683"/>
                  <a:pt x="2413" y="1683"/>
                </a:cubicBezTo>
                <a:cubicBezTo>
                  <a:pt x="2470" y="1683"/>
                  <a:pt x="2470" y="1683"/>
                  <a:pt x="2470" y="1683"/>
                </a:cubicBezTo>
                <a:cubicBezTo>
                  <a:pt x="2479" y="1683"/>
                  <a:pt x="2489" y="1683"/>
                  <a:pt x="2498" y="1683"/>
                </a:cubicBezTo>
                <a:cubicBezTo>
                  <a:pt x="2498" y="1683"/>
                  <a:pt x="2498" y="1683"/>
                  <a:pt x="2498" y="1683"/>
                </a:cubicBezTo>
                <a:cubicBezTo>
                  <a:pt x="2499" y="1683"/>
                  <a:pt x="2499" y="1683"/>
                  <a:pt x="2500" y="1683"/>
                </a:cubicBezTo>
                <a:cubicBezTo>
                  <a:pt x="2502" y="1683"/>
                  <a:pt x="2505" y="1683"/>
                  <a:pt x="2507" y="1683"/>
                </a:cubicBezTo>
                <a:cubicBezTo>
                  <a:pt x="2508" y="1683"/>
                  <a:pt x="2508" y="1683"/>
                  <a:pt x="2509" y="1683"/>
                </a:cubicBezTo>
                <a:cubicBezTo>
                  <a:pt x="2527" y="1685"/>
                  <a:pt x="2546" y="1692"/>
                  <a:pt x="2558" y="1705"/>
                </a:cubicBezTo>
                <a:cubicBezTo>
                  <a:pt x="2559" y="1705"/>
                  <a:pt x="2560" y="1706"/>
                  <a:pt x="2561" y="1707"/>
                </a:cubicBezTo>
                <a:cubicBezTo>
                  <a:pt x="2561" y="1708"/>
                  <a:pt x="2562" y="1708"/>
                  <a:pt x="2562" y="1709"/>
                </a:cubicBezTo>
                <a:cubicBezTo>
                  <a:pt x="2563" y="1710"/>
                  <a:pt x="2563" y="1710"/>
                  <a:pt x="2564" y="1711"/>
                </a:cubicBezTo>
                <a:cubicBezTo>
                  <a:pt x="2564" y="1711"/>
                  <a:pt x="2564" y="1711"/>
                  <a:pt x="2564" y="1711"/>
                </a:cubicBezTo>
                <a:cubicBezTo>
                  <a:pt x="2566" y="1713"/>
                  <a:pt x="2566" y="1713"/>
                  <a:pt x="2566" y="1713"/>
                </a:cubicBezTo>
                <a:cubicBezTo>
                  <a:pt x="2571" y="1721"/>
                  <a:pt x="2576" y="1729"/>
                  <a:pt x="2582" y="1737"/>
                </a:cubicBezTo>
                <a:cubicBezTo>
                  <a:pt x="2582" y="1737"/>
                  <a:pt x="2582" y="1737"/>
                  <a:pt x="2582" y="1737"/>
                </a:cubicBezTo>
                <a:cubicBezTo>
                  <a:pt x="2589" y="1748"/>
                  <a:pt x="2599" y="1759"/>
                  <a:pt x="2605" y="1772"/>
                </a:cubicBezTo>
                <a:cubicBezTo>
                  <a:pt x="2606" y="1773"/>
                  <a:pt x="2606" y="1773"/>
                  <a:pt x="2606" y="1774"/>
                </a:cubicBezTo>
                <a:cubicBezTo>
                  <a:pt x="2607" y="1775"/>
                  <a:pt x="2607" y="1775"/>
                  <a:pt x="2607" y="1775"/>
                </a:cubicBezTo>
                <a:cubicBezTo>
                  <a:pt x="2609" y="1782"/>
                  <a:pt x="2608" y="1787"/>
                  <a:pt x="2605" y="1791"/>
                </a:cubicBezTo>
                <a:close/>
                <a:moveTo>
                  <a:pt x="2937" y="318"/>
                </a:moveTo>
                <a:cubicBezTo>
                  <a:pt x="3034" y="414"/>
                  <a:pt x="3089" y="549"/>
                  <a:pt x="3089" y="685"/>
                </a:cubicBezTo>
                <a:cubicBezTo>
                  <a:pt x="3089" y="821"/>
                  <a:pt x="3034" y="955"/>
                  <a:pt x="2937" y="1051"/>
                </a:cubicBezTo>
                <a:cubicBezTo>
                  <a:pt x="3050" y="999"/>
                  <a:pt x="3153" y="855"/>
                  <a:pt x="3152" y="685"/>
                </a:cubicBezTo>
                <a:cubicBezTo>
                  <a:pt x="3153" y="514"/>
                  <a:pt x="3050" y="371"/>
                  <a:pt x="2937" y="318"/>
                </a:cubicBezTo>
                <a:close/>
                <a:moveTo>
                  <a:pt x="216" y="318"/>
                </a:moveTo>
                <a:cubicBezTo>
                  <a:pt x="104" y="371"/>
                  <a:pt x="0" y="514"/>
                  <a:pt x="2" y="685"/>
                </a:cubicBezTo>
                <a:cubicBezTo>
                  <a:pt x="0" y="855"/>
                  <a:pt x="104" y="999"/>
                  <a:pt x="216" y="1051"/>
                </a:cubicBezTo>
                <a:cubicBezTo>
                  <a:pt x="120" y="955"/>
                  <a:pt x="64" y="821"/>
                  <a:pt x="65" y="685"/>
                </a:cubicBezTo>
                <a:cubicBezTo>
                  <a:pt x="64" y="549"/>
                  <a:pt x="120" y="414"/>
                  <a:pt x="216" y="3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21" name="Freeform 78"/>
          <p:cNvSpPr>
            <a:spLocks noEditPoints="1"/>
          </p:cNvSpPr>
          <p:nvPr/>
        </p:nvSpPr>
        <p:spPr bwMode="black">
          <a:xfrm>
            <a:off x="1200433" y="5308042"/>
            <a:ext cx="659568" cy="631218"/>
          </a:xfrm>
          <a:custGeom>
            <a:avLst/>
            <a:gdLst>
              <a:gd name="T0" fmla="*/ 1448 w 2291"/>
              <a:gd name="T1" fmla="*/ 923 h 2197"/>
              <a:gd name="T2" fmla="*/ 1464 w 2291"/>
              <a:gd name="T3" fmla="*/ 1048 h 2197"/>
              <a:gd name="T4" fmla="*/ 1622 w 2291"/>
              <a:gd name="T5" fmla="*/ 1225 h 2197"/>
              <a:gd name="T6" fmla="*/ 1522 w 2291"/>
              <a:gd name="T7" fmla="*/ 1149 h 2197"/>
              <a:gd name="T8" fmla="*/ 1622 w 2291"/>
              <a:gd name="T9" fmla="*/ 1225 h 2197"/>
              <a:gd name="T10" fmla="*/ 769 w 2291"/>
              <a:gd name="T11" fmla="*/ 1149 h 2197"/>
              <a:gd name="T12" fmla="*/ 669 w 2291"/>
              <a:gd name="T13" fmla="*/ 1225 h 2197"/>
              <a:gd name="T14" fmla="*/ 828 w 2291"/>
              <a:gd name="T15" fmla="*/ 1048 h 2197"/>
              <a:gd name="T16" fmla="*/ 844 w 2291"/>
              <a:gd name="T17" fmla="*/ 923 h 2197"/>
              <a:gd name="T18" fmla="*/ 828 w 2291"/>
              <a:gd name="T19" fmla="*/ 1048 h 2197"/>
              <a:gd name="T20" fmla="*/ 1390 w 2291"/>
              <a:gd name="T21" fmla="*/ 540 h 2197"/>
              <a:gd name="T22" fmla="*/ 1493 w 2291"/>
              <a:gd name="T23" fmla="*/ 103 h 2197"/>
              <a:gd name="T24" fmla="*/ 902 w 2291"/>
              <a:gd name="T25" fmla="*/ 0 h 2197"/>
              <a:gd name="T26" fmla="*/ 799 w 2291"/>
              <a:gd name="T27" fmla="*/ 437 h 2197"/>
              <a:gd name="T28" fmla="*/ 859 w 2291"/>
              <a:gd name="T29" fmla="*/ 103 h 2197"/>
              <a:gd name="T30" fmla="*/ 1390 w 2291"/>
              <a:gd name="T31" fmla="*/ 60 h 2197"/>
              <a:gd name="T32" fmla="*/ 1433 w 2291"/>
              <a:gd name="T33" fmla="*/ 437 h 2197"/>
              <a:gd name="T34" fmla="*/ 902 w 2291"/>
              <a:gd name="T35" fmla="*/ 480 h 2197"/>
              <a:gd name="T36" fmla="*/ 859 w 2291"/>
              <a:gd name="T37" fmla="*/ 103 h 2197"/>
              <a:gd name="T38" fmla="*/ 1614 w 2291"/>
              <a:gd name="T39" fmla="*/ 824 h 2197"/>
              <a:gd name="T40" fmla="*/ 1640 w 2291"/>
              <a:gd name="T41" fmla="*/ 786 h 2197"/>
              <a:gd name="T42" fmla="*/ 1499 w 2291"/>
              <a:gd name="T43" fmla="*/ 596 h 2197"/>
              <a:gd name="T44" fmla="*/ 835 w 2291"/>
              <a:gd name="T45" fmla="*/ 576 h 2197"/>
              <a:gd name="T46" fmla="*/ 669 w 2291"/>
              <a:gd name="T47" fmla="*/ 741 h 2197"/>
              <a:gd name="T48" fmla="*/ 652 w 2291"/>
              <a:gd name="T49" fmla="*/ 798 h 2197"/>
              <a:gd name="T50" fmla="*/ 1450 w 2291"/>
              <a:gd name="T51" fmla="*/ 1476 h 2197"/>
              <a:gd name="T52" fmla="*/ 1554 w 2291"/>
              <a:gd name="T53" fmla="*/ 1913 h 2197"/>
              <a:gd name="T54" fmla="*/ 2144 w 2291"/>
              <a:gd name="T55" fmla="*/ 1810 h 2197"/>
              <a:gd name="T56" fmla="*/ 2041 w 2291"/>
              <a:gd name="T57" fmla="*/ 1373 h 2197"/>
              <a:gd name="T58" fmla="*/ 1450 w 2291"/>
              <a:gd name="T59" fmla="*/ 1476 h 2197"/>
              <a:gd name="T60" fmla="*/ 2084 w 2291"/>
              <a:gd name="T61" fmla="*/ 1810 h 2197"/>
              <a:gd name="T62" fmla="*/ 1554 w 2291"/>
              <a:gd name="T63" fmla="*/ 1853 h 2197"/>
              <a:gd name="T64" fmla="*/ 1511 w 2291"/>
              <a:gd name="T65" fmla="*/ 1476 h 2197"/>
              <a:gd name="T66" fmla="*/ 2041 w 2291"/>
              <a:gd name="T67" fmla="*/ 1433 h 2197"/>
              <a:gd name="T68" fmla="*/ 2275 w 2291"/>
              <a:gd name="T69" fmla="*/ 2114 h 2197"/>
              <a:gd name="T70" fmla="*/ 2108 w 2291"/>
              <a:gd name="T71" fmla="*/ 1949 h 2197"/>
              <a:gd name="T72" fmla="*/ 1444 w 2291"/>
              <a:gd name="T73" fmla="*/ 1969 h 2197"/>
              <a:gd name="T74" fmla="*/ 1304 w 2291"/>
              <a:gd name="T75" fmla="*/ 2159 h 2197"/>
              <a:gd name="T76" fmla="*/ 1329 w 2291"/>
              <a:gd name="T77" fmla="*/ 2197 h 2197"/>
              <a:gd name="T78" fmla="*/ 2291 w 2291"/>
              <a:gd name="T79" fmla="*/ 2171 h 2197"/>
              <a:gd name="T80" fmla="*/ 2275 w 2291"/>
              <a:gd name="T81" fmla="*/ 2114 h 2197"/>
              <a:gd name="T82" fmla="*/ 738 w 2291"/>
              <a:gd name="T83" fmla="*/ 1913 h 2197"/>
              <a:gd name="T84" fmla="*/ 841 w 2291"/>
              <a:gd name="T85" fmla="*/ 1476 h 2197"/>
              <a:gd name="T86" fmla="*/ 250 w 2291"/>
              <a:gd name="T87" fmla="*/ 1373 h 2197"/>
              <a:gd name="T88" fmla="*/ 147 w 2291"/>
              <a:gd name="T89" fmla="*/ 1810 h 2197"/>
              <a:gd name="T90" fmla="*/ 207 w 2291"/>
              <a:gd name="T91" fmla="*/ 1476 h 2197"/>
              <a:gd name="T92" fmla="*/ 738 w 2291"/>
              <a:gd name="T93" fmla="*/ 1433 h 2197"/>
              <a:gd name="T94" fmla="*/ 781 w 2291"/>
              <a:gd name="T95" fmla="*/ 1810 h 2197"/>
              <a:gd name="T96" fmla="*/ 250 w 2291"/>
              <a:gd name="T97" fmla="*/ 1853 h 2197"/>
              <a:gd name="T98" fmla="*/ 207 w 2291"/>
              <a:gd name="T99" fmla="*/ 1476 h 2197"/>
              <a:gd name="T100" fmla="*/ 805 w 2291"/>
              <a:gd name="T101" fmla="*/ 1949 h 2197"/>
              <a:gd name="T102" fmla="*/ 141 w 2291"/>
              <a:gd name="T103" fmla="*/ 1969 h 2197"/>
              <a:gd name="T104" fmla="*/ 0 w 2291"/>
              <a:gd name="T105" fmla="*/ 2159 h 2197"/>
              <a:gd name="T106" fmla="*/ 26 w 2291"/>
              <a:gd name="T107" fmla="*/ 2197 h 2197"/>
              <a:gd name="T108" fmla="*/ 988 w 2291"/>
              <a:gd name="T109" fmla="*/ 2171 h 2197"/>
              <a:gd name="T110" fmla="*/ 971 w 2291"/>
              <a:gd name="T111" fmla="*/ 2114 h 2197"/>
              <a:gd name="T112" fmla="*/ 971 w 2291"/>
              <a:gd name="T113" fmla="*/ 1659 h 2197"/>
              <a:gd name="T114" fmla="*/ 1088 w 2291"/>
              <a:gd name="T115" fmla="*/ 1610 h 2197"/>
              <a:gd name="T116" fmla="*/ 971 w 2291"/>
              <a:gd name="T117" fmla="*/ 1659 h 2197"/>
              <a:gd name="T118" fmla="*/ 1204 w 2291"/>
              <a:gd name="T119" fmla="*/ 1610 h 2197"/>
              <a:gd name="T120" fmla="*/ 1320 w 2291"/>
              <a:gd name="T121" fmla="*/ 1659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91" h="2197">
                <a:moveTo>
                  <a:pt x="1506" y="1023"/>
                </a:moveTo>
                <a:cubicBezTo>
                  <a:pt x="1448" y="923"/>
                  <a:pt x="1448" y="923"/>
                  <a:pt x="1448" y="923"/>
                </a:cubicBezTo>
                <a:cubicBezTo>
                  <a:pt x="1406" y="947"/>
                  <a:pt x="1406" y="947"/>
                  <a:pt x="1406" y="947"/>
                </a:cubicBezTo>
                <a:cubicBezTo>
                  <a:pt x="1464" y="1048"/>
                  <a:pt x="1464" y="1048"/>
                  <a:pt x="1464" y="1048"/>
                </a:cubicBezTo>
                <a:lnTo>
                  <a:pt x="1506" y="1023"/>
                </a:lnTo>
                <a:close/>
                <a:moveTo>
                  <a:pt x="1622" y="1225"/>
                </a:moveTo>
                <a:cubicBezTo>
                  <a:pt x="1564" y="1124"/>
                  <a:pt x="1564" y="1124"/>
                  <a:pt x="1564" y="1124"/>
                </a:cubicBezTo>
                <a:cubicBezTo>
                  <a:pt x="1522" y="1149"/>
                  <a:pt x="1522" y="1149"/>
                  <a:pt x="1522" y="1149"/>
                </a:cubicBezTo>
                <a:cubicBezTo>
                  <a:pt x="1580" y="1249"/>
                  <a:pt x="1580" y="1249"/>
                  <a:pt x="1580" y="1249"/>
                </a:cubicBezTo>
                <a:lnTo>
                  <a:pt x="1622" y="1225"/>
                </a:lnTo>
                <a:close/>
                <a:moveTo>
                  <a:pt x="711" y="1249"/>
                </a:moveTo>
                <a:cubicBezTo>
                  <a:pt x="769" y="1149"/>
                  <a:pt x="769" y="1149"/>
                  <a:pt x="769" y="1149"/>
                </a:cubicBezTo>
                <a:cubicBezTo>
                  <a:pt x="727" y="1124"/>
                  <a:pt x="727" y="1124"/>
                  <a:pt x="727" y="1124"/>
                </a:cubicBezTo>
                <a:cubicBezTo>
                  <a:pt x="669" y="1225"/>
                  <a:pt x="669" y="1225"/>
                  <a:pt x="669" y="1225"/>
                </a:cubicBezTo>
                <a:lnTo>
                  <a:pt x="711" y="1249"/>
                </a:lnTo>
                <a:close/>
                <a:moveTo>
                  <a:pt x="828" y="1048"/>
                </a:moveTo>
                <a:cubicBezTo>
                  <a:pt x="886" y="947"/>
                  <a:pt x="886" y="947"/>
                  <a:pt x="886" y="947"/>
                </a:cubicBezTo>
                <a:cubicBezTo>
                  <a:pt x="844" y="923"/>
                  <a:pt x="844" y="923"/>
                  <a:pt x="844" y="923"/>
                </a:cubicBezTo>
                <a:cubicBezTo>
                  <a:pt x="786" y="1023"/>
                  <a:pt x="786" y="1023"/>
                  <a:pt x="786" y="1023"/>
                </a:cubicBezTo>
                <a:lnTo>
                  <a:pt x="828" y="1048"/>
                </a:lnTo>
                <a:close/>
                <a:moveTo>
                  <a:pt x="902" y="540"/>
                </a:moveTo>
                <a:cubicBezTo>
                  <a:pt x="1390" y="540"/>
                  <a:pt x="1390" y="540"/>
                  <a:pt x="1390" y="540"/>
                </a:cubicBezTo>
                <a:cubicBezTo>
                  <a:pt x="1447" y="540"/>
                  <a:pt x="1493" y="494"/>
                  <a:pt x="1493" y="437"/>
                </a:cubicBezTo>
                <a:cubicBezTo>
                  <a:pt x="1493" y="103"/>
                  <a:pt x="1493" y="103"/>
                  <a:pt x="1493" y="103"/>
                </a:cubicBezTo>
                <a:cubicBezTo>
                  <a:pt x="1493" y="46"/>
                  <a:pt x="1447" y="0"/>
                  <a:pt x="1390" y="0"/>
                </a:cubicBezTo>
                <a:cubicBezTo>
                  <a:pt x="902" y="0"/>
                  <a:pt x="902" y="0"/>
                  <a:pt x="902" y="0"/>
                </a:cubicBezTo>
                <a:cubicBezTo>
                  <a:pt x="845" y="0"/>
                  <a:pt x="799" y="46"/>
                  <a:pt x="799" y="103"/>
                </a:cubicBezTo>
                <a:cubicBezTo>
                  <a:pt x="799" y="437"/>
                  <a:pt x="799" y="437"/>
                  <a:pt x="799" y="437"/>
                </a:cubicBezTo>
                <a:cubicBezTo>
                  <a:pt x="799" y="494"/>
                  <a:pt x="845" y="540"/>
                  <a:pt x="902" y="540"/>
                </a:cubicBezTo>
                <a:close/>
                <a:moveTo>
                  <a:pt x="859" y="103"/>
                </a:moveTo>
                <a:cubicBezTo>
                  <a:pt x="859" y="79"/>
                  <a:pt x="878" y="60"/>
                  <a:pt x="902" y="60"/>
                </a:cubicBezTo>
                <a:cubicBezTo>
                  <a:pt x="1390" y="60"/>
                  <a:pt x="1390" y="60"/>
                  <a:pt x="1390" y="60"/>
                </a:cubicBezTo>
                <a:cubicBezTo>
                  <a:pt x="1413" y="60"/>
                  <a:pt x="1433" y="79"/>
                  <a:pt x="1433" y="103"/>
                </a:cubicBezTo>
                <a:cubicBezTo>
                  <a:pt x="1433" y="437"/>
                  <a:pt x="1433" y="437"/>
                  <a:pt x="1433" y="437"/>
                </a:cubicBezTo>
                <a:cubicBezTo>
                  <a:pt x="1433" y="461"/>
                  <a:pt x="1413" y="480"/>
                  <a:pt x="1390" y="480"/>
                </a:cubicBezTo>
                <a:cubicBezTo>
                  <a:pt x="902" y="480"/>
                  <a:pt x="902" y="480"/>
                  <a:pt x="902" y="480"/>
                </a:cubicBezTo>
                <a:cubicBezTo>
                  <a:pt x="878" y="480"/>
                  <a:pt x="859" y="461"/>
                  <a:pt x="859" y="437"/>
                </a:cubicBezTo>
                <a:lnTo>
                  <a:pt x="859" y="103"/>
                </a:lnTo>
                <a:close/>
                <a:moveTo>
                  <a:pt x="678" y="824"/>
                </a:moveTo>
                <a:cubicBezTo>
                  <a:pt x="1614" y="824"/>
                  <a:pt x="1614" y="824"/>
                  <a:pt x="1614" y="824"/>
                </a:cubicBezTo>
                <a:cubicBezTo>
                  <a:pt x="1628" y="824"/>
                  <a:pt x="1640" y="812"/>
                  <a:pt x="1640" y="798"/>
                </a:cubicBezTo>
                <a:cubicBezTo>
                  <a:pt x="1640" y="786"/>
                  <a:pt x="1640" y="786"/>
                  <a:pt x="1640" y="786"/>
                </a:cubicBezTo>
                <a:cubicBezTo>
                  <a:pt x="1640" y="772"/>
                  <a:pt x="1632" y="752"/>
                  <a:pt x="1623" y="741"/>
                </a:cubicBezTo>
                <a:cubicBezTo>
                  <a:pt x="1499" y="596"/>
                  <a:pt x="1499" y="596"/>
                  <a:pt x="1499" y="596"/>
                </a:cubicBezTo>
                <a:cubicBezTo>
                  <a:pt x="1490" y="585"/>
                  <a:pt x="1471" y="576"/>
                  <a:pt x="1457" y="576"/>
                </a:cubicBezTo>
                <a:cubicBezTo>
                  <a:pt x="835" y="576"/>
                  <a:pt x="835" y="576"/>
                  <a:pt x="835" y="576"/>
                </a:cubicBezTo>
                <a:cubicBezTo>
                  <a:pt x="821" y="576"/>
                  <a:pt x="802" y="585"/>
                  <a:pt x="792" y="596"/>
                </a:cubicBezTo>
                <a:cubicBezTo>
                  <a:pt x="669" y="741"/>
                  <a:pt x="669" y="741"/>
                  <a:pt x="669" y="741"/>
                </a:cubicBezTo>
                <a:cubicBezTo>
                  <a:pt x="659" y="752"/>
                  <a:pt x="652" y="772"/>
                  <a:pt x="652" y="786"/>
                </a:cubicBezTo>
                <a:cubicBezTo>
                  <a:pt x="652" y="798"/>
                  <a:pt x="652" y="798"/>
                  <a:pt x="652" y="798"/>
                </a:cubicBezTo>
                <a:cubicBezTo>
                  <a:pt x="652" y="812"/>
                  <a:pt x="664" y="824"/>
                  <a:pt x="678" y="824"/>
                </a:cubicBezTo>
                <a:close/>
                <a:moveTo>
                  <a:pt x="1450" y="1476"/>
                </a:moveTo>
                <a:cubicBezTo>
                  <a:pt x="1450" y="1810"/>
                  <a:pt x="1450" y="1810"/>
                  <a:pt x="1450" y="1810"/>
                </a:cubicBezTo>
                <a:cubicBezTo>
                  <a:pt x="1450" y="1867"/>
                  <a:pt x="1497" y="1913"/>
                  <a:pt x="1554" y="1913"/>
                </a:cubicBezTo>
                <a:cubicBezTo>
                  <a:pt x="2041" y="1913"/>
                  <a:pt x="2041" y="1913"/>
                  <a:pt x="2041" y="1913"/>
                </a:cubicBezTo>
                <a:cubicBezTo>
                  <a:pt x="2098" y="1913"/>
                  <a:pt x="2144" y="1867"/>
                  <a:pt x="2144" y="1810"/>
                </a:cubicBezTo>
                <a:cubicBezTo>
                  <a:pt x="2144" y="1476"/>
                  <a:pt x="2144" y="1476"/>
                  <a:pt x="2144" y="1476"/>
                </a:cubicBezTo>
                <a:cubicBezTo>
                  <a:pt x="2144" y="1419"/>
                  <a:pt x="2098" y="1373"/>
                  <a:pt x="2041" y="1373"/>
                </a:cubicBezTo>
                <a:cubicBezTo>
                  <a:pt x="1554" y="1373"/>
                  <a:pt x="1554" y="1373"/>
                  <a:pt x="1554" y="1373"/>
                </a:cubicBezTo>
                <a:cubicBezTo>
                  <a:pt x="1497" y="1373"/>
                  <a:pt x="1450" y="1419"/>
                  <a:pt x="1450" y="1476"/>
                </a:cubicBezTo>
                <a:close/>
                <a:moveTo>
                  <a:pt x="2084" y="1476"/>
                </a:moveTo>
                <a:cubicBezTo>
                  <a:pt x="2084" y="1810"/>
                  <a:pt x="2084" y="1810"/>
                  <a:pt x="2084" y="1810"/>
                </a:cubicBezTo>
                <a:cubicBezTo>
                  <a:pt x="2084" y="1834"/>
                  <a:pt x="2065" y="1853"/>
                  <a:pt x="2041" y="1853"/>
                </a:cubicBezTo>
                <a:cubicBezTo>
                  <a:pt x="1554" y="1853"/>
                  <a:pt x="1554" y="1853"/>
                  <a:pt x="1554" y="1853"/>
                </a:cubicBezTo>
                <a:cubicBezTo>
                  <a:pt x="1530" y="1853"/>
                  <a:pt x="1511" y="1834"/>
                  <a:pt x="1511" y="1810"/>
                </a:cubicBezTo>
                <a:cubicBezTo>
                  <a:pt x="1511" y="1476"/>
                  <a:pt x="1511" y="1476"/>
                  <a:pt x="1511" y="1476"/>
                </a:cubicBezTo>
                <a:cubicBezTo>
                  <a:pt x="1511" y="1452"/>
                  <a:pt x="1530" y="1433"/>
                  <a:pt x="1554" y="1433"/>
                </a:cubicBezTo>
                <a:cubicBezTo>
                  <a:pt x="2041" y="1433"/>
                  <a:pt x="2041" y="1433"/>
                  <a:pt x="2041" y="1433"/>
                </a:cubicBezTo>
                <a:cubicBezTo>
                  <a:pt x="2065" y="1433"/>
                  <a:pt x="2084" y="1452"/>
                  <a:pt x="2084" y="1476"/>
                </a:cubicBezTo>
                <a:close/>
                <a:moveTo>
                  <a:pt x="2275" y="2114"/>
                </a:moveTo>
                <a:cubicBezTo>
                  <a:pt x="2151" y="1969"/>
                  <a:pt x="2151" y="1969"/>
                  <a:pt x="2151" y="1969"/>
                </a:cubicBezTo>
                <a:cubicBezTo>
                  <a:pt x="2142" y="1958"/>
                  <a:pt x="2123" y="1949"/>
                  <a:pt x="2108" y="1949"/>
                </a:cubicBezTo>
                <a:cubicBezTo>
                  <a:pt x="1486" y="1949"/>
                  <a:pt x="1486" y="1949"/>
                  <a:pt x="1486" y="1949"/>
                </a:cubicBezTo>
                <a:cubicBezTo>
                  <a:pt x="1472" y="1949"/>
                  <a:pt x="1453" y="1958"/>
                  <a:pt x="1444" y="1969"/>
                </a:cubicBezTo>
                <a:cubicBezTo>
                  <a:pt x="1320" y="2114"/>
                  <a:pt x="1320" y="2114"/>
                  <a:pt x="1320" y="2114"/>
                </a:cubicBezTo>
                <a:cubicBezTo>
                  <a:pt x="1311" y="2125"/>
                  <a:pt x="1304" y="2145"/>
                  <a:pt x="1304" y="2159"/>
                </a:cubicBezTo>
                <a:cubicBezTo>
                  <a:pt x="1304" y="2171"/>
                  <a:pt x="1304" y="2171"/>
                  <a:pt x="1304" y="2171"/>
                </a:cubicBezTo>
                <a:cubicBezTo>
                  <a:pt x="1304" y="2185"/>
                  <a:pt x="1315" y="2197"/>
                  <a:pt x="1329" y="2197"/>
                </a:cubicBezTo>
                <a:cubicBezTo>
                  <a:pt x="2265" y="2197"/>
                  <a:pt x="2265" y="2197"/>
                  <a:pt x="2265" y="2197"/>
                </a:cubicBezTo>
                <a:cubicBezTo>
                  <a:pt x="2280" y="2197"/>
                  <a:pt x="2291" y="2185"/>
                  <a:pt x="2291" y="2171"/>
                </a:cubicBezTo>
                <a:cubicBezTo>
                  <a:pt x="2291" y="2159"/>
                  <a:pt x="2291" y="2159"/>
                  <a:pt x="2291" y="2159"/>
                </a:cubicBezTo>
                <a:cubicBezTo>
                  <a:pt x="2291" y="2145"/>
                  <a:pt x="2284" y="2125"/>
                  <a:pt x="2275" y="2114"/>
                </a:cubicBezTo>
                <a:close/>
                <a:moveTo>
                  <a:pt x="250" y="1913"/>
                </a:moveTo>
                <a:cubicBezTo>
                  <a:pt x="738" y="1913"/>
                  <a:pt x="738" y="1913"/>
                  <a:pt x="738" y="1913"/>
                </a:cubicBezTo>
                <a:cubicBezTo>
                  <a:pt x="795" y="1913"/>
                  <a:pt x="841" y="1867"/>
                  <a:pt x="841" y="1810"/>
                </a:cubicBezTo>
                <a:cubicBezTo>
                  <a:pt x="841" y="1476"/>
                  <a:pt x="841" y="1476"/>
                  <a:pt x="841" y="1476"/>
                </a:cubicBezTo>
                <a:cubicBezTo>
                  <a:pt x="841" y="1419"/>
                  <a:pt x="795" y="1373"/>
                  <a:pt x="738" y="1373"/>
                </a:cubicBezTo>
                <a:cubicBezTo>
                  <a:pt x="250" y="1373"/>
                  <a:pt x="250" y="1373"/>
                  <a:pt x="250" y="1373"/>
                </a:cubicBezTo>
                <a:cubicBezTo>
                  <a:pt x="193" y="1373"/>
                  <a:pt x="147" y="1419"/>
                  <a:pt x="147" y="1476"/>
                </a:cubicBezTo>
                <a:cubicBezTo>
                  <a:pt x="147" y="1810"/>
                  <a:pt x="147" y="1810"/>
                  <a:pt x="147" y="1810"/>
                </a:cubicBezTo>
                <a:cubicBezTo>
                  <a:pt x="147" y="1867"/>
                  <a:pt x="193" y="1913"/>
                  <a:pt x="250" y="1913"/>
                </a:cubicBezTo>
                <a:close/>
                <a:moveTo>
                  <a:pt x="207" y="1476"/>
                </a:moveTo>
                <a:cubicBezTo>
                  <a:pt x="207" y="1452"/>
                  <a:pt x="227" y="1433"/>
                  <a:pt x="250" y="1433"/>
                </a:cubicBezTo>
                <a:cubicBezTo>
                  <a:pt x="738" y="1433"/>
                  <a:pt x="738" y="1433"/>
                  <a:pt x="738" y="1433"/>
                </a:cubicBezTo>
                <a:cubicBezTo>
                  <a:pt x="762" y="1433"/>
                  <a:pt x="781" y="1452"/>
                  <a:pt x="781" y="1476"/>
                </a:cubicBezTo>
                <a:cubicBezTo>
                  <a:pt x="781" y="1810"/>
                  <a:pt x="781" y="1810"/>
                  <a:pt x="781" y="1810"/>
                </a:cubicBezTo>
                <a:cubicBezTo>
                  <a:pt x="781" y="1834"/>
                  <a:pt x="762" y="1853"/>
                  <a:pt x="738" y="1853"/>
                </a:cubicBezTo>
                <a:cubicBezTo>
                  <a:pt x="250" y="1853"/>
                  <a:pt x="250" y="1853"/>
                  <a:pt x="250" y="1853"/>
                </a:cubicBezTo>
                <a:cubicBezTo>
                  <a:pt x="227" y="1853"/>
                  <a:pt x="207" y="1834"/>
                  <a:pt x="207" y="1810"/>
                </a:cubicBezTo>
                <a:lnTo>
                  <a:pt x="207" y="1476"/>
                </a:lnTo>
                <a:close/>
                <a:moveTo>
                  <a:pt x="848" y="1969"/>
                </a:moveTo>
                <a:cubicBezTo>
                  <a:pt x="838" y="1958"/>
                  <a:pt x="819" y="1949"/>
                  <a:pt x="805" y="1949"/>
                </a:cubicBezTo>
                <a:cubicBezTo>
                  <a:pt x="183" y="1949"/>
                  <a:pt x="183" y="1949"/>
                  <a:pt x="183" y="1949"/>
                </a:cubicBezTo>
                <a:cubicBezTo>
                  <a:pt x="169" y="1949"/>
                  <a:pt x="150" y="1958"/>
                  <a:pt x="141" y="1969"/>
                </a:cubicBezTo>
                <a:cubicBezTo>
                  <a:pt x="17" y="2114"/>
                  <a:pt x="17" y="2114"/>
                  <a:pt x="17" y="2114"/>
                </a:cubicBezTo>
                <a:cubicBezTo>
                  <a:pt x="8" y="2125"/>
                  <a:pt x="0" y="2145"/>
                  <a:pt x="0" y="2159"/>
                </a:cubicBezTo>
                <a:cubicBezTo>
                  <a:pt x="0" y="2171"/>
                  <a:pt x="0" y="2171"/>
                  <a:pt x="0" y="2171"/>
                </a:cubicBezTo>
                <a:cubicBezTo>
                  <a:pt x="0" y="2185"/>
                  <a:pt x="12" y="2197"/>
                  <a:pt x="26" y="2197"/>
                </a:cubicBezTo>
                <a:cubicBezTo>
                  <a:pt x="962" y="2197"/>
                  <a:pt x="962" y="2197"/>
                  <a:pt x="962" y="2197"/>
                </a:cubicBezTo>
                <a:cubicBezTo>
                  <a:pt x="977" y="2197"/>
                  <a:pt x="988" y="2185"/>
                  <a:pt x="988" y="2171"/>
                </a:cubicBezTo>
                <a:cubicBezTo>
                  <a:pt x="988" y="2159"/>
                  <a:pt x="988" y="2159"/>
                  <a:pt x="988" y="2159"/>
                </a:cubicBezTo>
                <a:cubicBezTo>
                  <a:pt x="988" y="2145"/>
                  <a:pt x="981" y="2125"/>
                  <a:pt x="971" y="2114"/>
                </a:cubicBezTo>
                <a:lnTo>
                  <a:pt x="848" y="1969"/>
                </a:lnTo>
                <a:close/>
                <a:moveTo>
                  <a:pt x="971" y="1659"/>
                </a:moveTo>
                <a:cubicBezTo>
                  <a:pt x="1088" y="1659"/>
                  <a:pt x="1088" y="1659"/>
                  <a:pt x="1088" y="1659"/>
                </a:cubicBezTo>
                <a:cubicBezTo>
                  <a:pt x="1088" y="1610"/>
                  <a:pt x="1088" y="1610"/>
                  <a:pt x="1088" y="1610"/>
                </a:cubicBezTo>
                <a:cubicBezTo>
                  <a:pt x="971" y="1610"/>
                  <a:pt x="971" y="1610"/>
                  <a:pt x="971" y="1610"/>
                </a:cubicBezTo>
                <a:lnTo>
                  <a:pt x="971" y="1659"/>
                </a:lnTo>
                <a:close/>
                <a:moveTo>
                  <a:pt x="1320" y="1610"/>
                </a:moveTo>
                <a:cubicBezTo>
                  <a:pt x="1204" y="1610"/>
                  <a:pt x="1204" y="1610"/>
                  <a:pt x="1204" y="1610"/>
                </a:cubicBezTo>
                <a:cubicBezTo>
                  <a:pt x="1204" y="1659"/>
                  <a:pt x="1204" y="1659"/>
                  <a:pt x="1204" y="1659"/>
                </a:cubicBezTo>
                <a:cubicBezTo>
                  <a:pt x="1320" y="1659"/>
                  <a:pt x="1320" y="1659"/>
                  <a:pt x="1320" y="1659"/>
                </a:cubicBezTo>
                <a:lnTo>
                  <a:pt x="1320" y="16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22" name="Freeform 9"/>
          <p:cNvSpPr>
            <a:spLocks noEditPoints="1"/>
          </p:cNvSpPr>
          <p:nvPr/>
        </p:nvSpPr>
        <p:spPr bwMode="black">
          <a:xfrm>
            <a:off x="1213073" y="2823999"/>
            <a:ext cx="636027" cy="635860"/>
          </a:xfrm>
          <a:custGeom>
            <a:avLst/>
            <a:gdLst>
              <a:gd name="T0" fmla="*/ 204 w 300"/>
              <a:gd name="T1" fmla="*/ 62 h 300"/>
              <a:gd name="T2" fmla="*/ 232 w 300"/>
              <a:gd name="T3" fmla="*/ 76 h 300"/>
              <a:gd name="T4" fmla="*/ 204 w 300"/>
              <a:gd name="T5" fmla="*/ 89 h 300"/>
              <a:gd name="T6" fmla="*/ 174 w 300"/>
              <a:gd name="T7" fmla="*/ 83 h 300"/>
              <a:gd name="T8" fmla="*/ 178 w 300"/>
              <a:gd name="T9" fmla="*/ 49 h 300"/>
              <a:gd name="T10" fmla="*/ 150 w 300"/>
              <a:gd name="T11" fmla="*/ 35 h 300"/>
              <a:gd name="T12" fmla="*/ 178 w 300"/>
              <a:gd name="T13" fmla="*/ 22 h 300"/>
              <a:gd name="T14" fmla="*/ 208 w 300"/>
              <a:gd name="T15" fmla="*/ 28 h 300"/>
              <a:gd name="T16" fmla="*/ 288 w 300"/>
              <a:gd name="T17" fmla="*/ 199 h 300"/>
              <a:gd name="T18" fmla="*/ 266 w 300"/>
              <a:gd name="T19" fmla="*/ 219 h 300"/>
              <a:gd name="T20" fmla="*/ 169 w 300"/>
              <a:gd name="T21" fmla="*/ 242 h 300"/>
              <a:gd name="T22" fmla="*/ 47 w 300"/>
              <a:gd name="T23" fmla="*/ 175 h 300"/>
              <a:gd name="T24" fmla="*/ 130 w 300"/>
              <a:gd name="T25" fmla="*/ 160 h 300"/>
              <a:gd name="T26" fmla="*/ 198 w 300"/>
              <a:gd name="T27" fmla="*/ 158 h 300"/>
              <a:gd name="T28" fmla="*/ 201 w 300"/>
              <a:gd name="T29" fmla="*/ 183 h 300"/>
              <a:gd name="T30" fmla="*/ 144 w 300"/>
              <a:gd name="T31" fmla="*/ 190 h 300"/>
              <a:gd name="T32" fmla="*/ 223 w 300"/>
              <a:gd name="T33" fmla="*/ 207 h 300"/>
              <a:gd name="T34" fmla="*/ 287 w 300"/>
              <a:gd name="T35" fmla="*/ 182 h 300"/>
              <a:gd name="T36" fmla="*/ 34 w 300"/>
              <a:gd name="T37" fmla="*/ 162 h 300"/>
              <a:gd name="T38" fmla="*/ 0 w 300"/>
              <a:gd name="T39" fmla="*/ 228 h 300"/>
              <a:gd name="T40" fmla="*/ 39 w 300"/>
              <a:gd name="T41" fmla="*/ 224 h 300"/>
              <a:gd name="T42" fmla="*/ 34 w 300"/>
              <a:gd name="T43" fmla="*/ 162 h 300"/>
              <a:gd name="T44" fmla="*/ 300 w 300"/>
              <a:gd name="T45" fmla="*/ 294 h 300"/>
              <a:gd name="T46" fmla="*/ 0 w 300"/>
              <a:gd name="T47" fmla="*/ 300 h 300"/>
              <a:gd name="T48" fmla="*/ 270 w 300"/>
              <a:gd name="T49" fmla="*/ 86 h 300"/>
              <a:gd name="T50" fmla="*/ 274 w 300"/>
              <a:gd name="T51" fmla="*/ 68 h 300"/>
              <a:gd name="T52" fmla="*/ 296 w 300"/>
              <a:gd name="T53" fmla="*/ 44 h 300"/>
              <a:gd name="T54" fmla="*/ 290 w 300"/>
              <a:gd name="T55" fmla="*/ 9 h 300"/>
              <a:gd name="T56" fmla="*/ 239 w 300"/>
              <a:gd name="T57" fmla="*/ 8 h 300"/>
              <a:gd name="T58" fmla="*/ 242 w 300"/>
              <a:gd name="T59" fmla="*/ 34 h 300"/>
              <a:gd name="T60" fmla="*/ 264 w 300"/>
              <a:gd name="T61" fmla="*/ 11 h 300"/>
              <a:gd name="T62" fmla="*/ 286 w 300"/>
              <a:gd name="T63" fmla="*/ 31 h 300"/>
              <a:gd name="T64" fmla="*/ 274 w 300"/>
              <a:gd name="T65" fmla="*/ 50 h 300"/>
              <a:gd name="T66" fmla="*/ 259 w 300"/>
              <a:gd name="T67" fmla="*/ 68 h 300"/>
              <a:gd name="T68" fmla="*/ 256 w 300"/>
              <a:gd name="T69" fmla="*/ 86 h 300"/>
              <a:gd name="T70" fmla="*/ 270 w 300"/>
              <a:gd name="T71" fmla="*/ 111 h 300"/>
              <a:gd name="T72" fmla="*/ 256 w 300"/>
              <a:gd name="T73" fmla="*/ 98 h 300"/>
              <a:gd name="T74" fmla="*/ 270 w 300"/>
              <a:gd name="T75" fmla="*/ 111 h 300"/>
              <a:gd name="T76" fmla="*/ 75 w 300"/>
              <a:gd name="T77" fmla="*/ 111 h 300"/>
              <a:gd name="T78" fmla="*/ 98 w 300"/>
              <a:gd name="T79" fmla="*/ 0 h 300"/>
              <a:gd name="T80" fmla="*/ 153 w 300"/>
              <a:gd name="T81" fmla="*/ 111 h 300"/>
              <a:gd name="T82" fmla="*/ 126 w 300"/>
              <a:gd name="T83" fmla="*/ 76 h 300"/>
              <a:gd name="T84" fmla="*/ 123 w 300"/>
              <a:gd name="T85" fmla="*/ 65 h 300"/>
              <a:gd name="T86" fmla="*/ 106 w 300"/>
              <a:gd name="T87" fmla="*/ 13 h 300"/>
              <a:gd name="T88" fmla="*/ 100 w 300"/>
              <a:gd name="T89" fmla="*/ 33 h 300"/>
              <a:gd name="T90" fmla="*/ 123 w 300"/>
              <a:gd name="T91" fmla="*/ 65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0" h="300">
                <a:moveTo>
                  <a:pt x="174" y="83"/>
                </a:moveTo>
                <a:cubicBezTo>
                  <a:pt x="204" y="62"/>
                  <a:pt x="204" y="62"/>
                  <a:pt x="204" y="62"/>
                </a:cubicBezTo>
                <a:cubicBezTo>
                  <a:pt x="204" y="76"/>
                  <a:pt x="204" y="76"/>
                  <a:pt x="204" y="76"/>
                </a:cubicBezTo>
                <a:cubicBezTo>
                  <a:pt x="232" y="76"/>
                  <a:pt x="232" y="76"/>
                  <a:pt x="232" y="76"/>
                </a:cubicBezTo>
                <a:cubicBezTo>
                  <a:pt x="232" y="89"/>
                  <a:pt x="232" y="89"/>
                  <a:pt x="232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4" y="104"/>
                  <a:pt x="204" y="104"/>
                  <a:pt x="204" y="104"/>
                </a:cubicBezTo>
                <a:lnTo>
                  <a:pt x="174" y="83"/>
                </a:lnTo>
                <a:close/>
                <a:moveTo>
                  <a:pt x="208" y="28"/>
                </a:moveTo>
                <a:cubicBezTo>
                  <a:pt x="178" y="49"/>
                  <a:pt x="178" y="49"/>
                  <a:pt x="178" y="49"/>
                </a:cubicBezTo>
                <a:cubicBezTo>
                  <a:pt x="178" y="35"/>
                  <a:pt x="178" y="35"/>
                  <a:pt x="178" y="35"/>
                </a:cubicBezTo>
                <a:cubicBezTo>
                  <a:pt x="150" y="35"/>
                  <a:pt x="150" y="35"/>
                  <a:pt x="150" y="35"/>
                </a:cubicBezTo>
                <a:cubicBezTo>
                  <a:pt x="150" y="22"/>
                  <a:pt x="150" y="22"/>
                  <a:pt x="150" y="22"/>
                </a:cubicBezTo>
                <a:cubicBezTo>
                  <a:pt x="178" y="22"/>
                  <a:pt x="178" y="22"/>
                  <a:pt x="178" y="22"/>
                </a:cubicBezTo>
                <a:cubicBezTo>
                  <a:pt x="178" y="7"/>
                  <a:pt x="178" y="7"/>
                  <a:pt x="178" y="7"/>
                </a:cubicBezTo>
                <a:lnTo>
                  <a:pt x="208" y="28"/>
                </a:lnTo>
                <a:close/>
                <a:moveTo>
                  <a:pt x="300" y="190"/>
                </a:moveTo>
                <a:cubicBezTo>
                  <a:pt x="300" y="190"/>
                  <a:pt x="299" y="191"/>
                  <a:pt x="288" y="199"/>
                </a:cubicBezTo>
                <a:cubicBezTo>
                  <a:pt x="288" y="199"/>
                  <a:pt x="286" y="203"/>
                  <a:pt x="285" y="203"/>
                </a:cubicBezTo>
                <a:cubicBezTo>
                  <a:pt x="280" y="207"/>
                  <a:pt x="275" y="212"/>
                  <a:pt x="266" y="219"/>
                </a:cubicBezTo>
                <a:cubicBezTo>
                  <a:pt x="257" y="219"/>
                  <a:pt x="238" y="228"/>
                  <a:pt x="229" y="233"/>
                </a:cubicBezTo>
                <a:cubicBezTo>
                  <a:pt x="212" y="233"/>
                  <a:pt x="187" y="237"/>
                  <a:pt x="169" y="242"/>
                </a:cubicBezTo>
                <a:cubicBezTo>
                  <a:pt x="143" y="237"/>
                  <a:pt x="140" y="244"/>
                  <a:pt x="47" y="220"/>
                </a:cubicBezTo>
                <a:cubicBezTo>
                  <a:pt x="47" y="220"/>
                  <a:pt x="47" y="183"/>
                  <a:pt x="47" y="175"/>
                </a:cubicBezTo>
                <a:cubicBezTo>
                  <a:pt x="64" y="170"/>
                  <a:pt x="69" y="160"/>
                  <a:pt x="89" y="157"/>
                </a:cubicBezTo>
                <a:cubicBezTo>
                  <a:pt x="103" y="155"/>
                  <a:pt x="116" y="156"/>
                  <a:pt x="130" y="160"/>
                </a:cubicBezTo>
                <a:cubicBezTo>
                  <a:pt x="139" y="163"/>
                  <a:pt x="148" y="164"/>
                  <a:pt x="163" y="163"/>
                </a:cubicBezTo>
                <a:cubicBezTo>
                  <a:pt x="176" y="162"/>
                  <a:pt x="181" y="158"/>
                  <a:pt x="198" y="158"/>
                </a:cubicBezTo>
                <a:cubicBezTo>
                  <a:pt x="209" y="158"/>
                  <a:pt x="220" y="165"/>
                  <a:pt x="219" y="171"/>
                </a:cubicBezTo>
                <a:cubicBezTo>
                  <a:pt x="219" y="177"/>
                  <a:pt x="208" y="183"/>
                  <a:pt x="201" y="183"/>
                </a:cubicBezTo>
                <a:cubicBezTo>
                  <a:pt x="185" y="184"/>
                  <a:pt x="189" y="183"/>
                  <a:pt x="174" y="183"/>
                </a:cubicBezTo>
                <a:cubicBezTo>
                  <a:pt x="156" y="182"/>
                  <a:pt x="155" y="186"/>
                  <a:pt x="144" y="190"/>
                </a:cubicBezTo>
                <a:cubicBezTo>
                  <a:pt x="155" y="194"/>
                  <a:pt x="162" y="198"/>
                  <a:pt x="177" y="206"/>
                </a:cubicBezTo>
                <a:cubicBezTo>
                  <a:pt x="193" y="204"/>
                  <a:pt x="209" y="206"/>
                  <a:pt x="223" y="207"/>
                </a:cubicBezTo>
                <a:cubicBezTo>
                  <a:pt x="235" y="204"/>
                  <a:pt x="241" y="199"/>
                  <a:pt x="255" y="198"/>
                </a:cubicBezTo>
                <a:cubicBezTo>
                  <a:pt x="264" y="191"/>
                  <a:pt x="276" y="180"/>
                  <a:pt x="287" y="182"/>
                </a:cubicBezTo>
                <a:cubicBezTo>
                  <a:pt x="293" y="183"/>
                  <a:pt x="300" y="190"/>
                  <a:pt x="300" y="190"/>
                </a:cubicBezTo>
                <a:close/>
                <a:moveTo>
                  <a:pt x="34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0" y="228"/>
                  <a:pt x="0" y="228"/>
                  <a:pt x="0" y="228"/>
                </a:cubicBezTo>
                <a:cubicBezTo>
                  <a:pt x="34" y="228"/>
                  <a:pt x="34" y="228"/>
                  <a:pt x="34" y="228"/>
                </a:cubicBezTo>
                <a:cubicBezTo>
                  <a:pt x="37" y="228"/>
                  <a:pt x="39" y="226"/>
                  <a:pt x="39" y="224"/>
                </a:cubicBezTo>
                <a:cubicBezTo>
                  <a:pt x="39" y="166"/>
                  <a:pt x="39" y="166"/>
                  <a:pt x="39" y="166"/>
                </a:cubicBezTo>
                <a:cubicBezTo>
                  <a:pt x="39" y="164"/>
                  <a:pt x="37" y="162"/>
                  <a:pt x="34" y="162"/>
                </a:cubicBezTo>
                <a:close/>
                <a:moveTo>
                  <a:pt x="300" y="300"/>
                </a:moveTo>
                <a:cubicBezTo>
                  <a:pt x="300" y="294"/>
                  <a:pt x="300" y="294"/>
                  <a:pt x="300" y="294"/>
                </a:cubicBezTo>
                <a:cubicBezTo>
                  <a:pt x="0" y="294"/>
                  <a:pt x="0" y="294"/>
                  <a:pt x="0" y="294"/>
                </a:cubicBezTo>
                <a:cubicBezTo>
                  <a:pt x="0" y="300"/>
                  <a:pt x="0" y="300"/>
                  <a:pt x="0" y="300"/>
                </a:cubicBezTo>
                <a:cubicBezTo>
                  <a:pt x="300" y="300"/>
                  <a:pt x="300" y="300"/>
                  <a:pt x="300" y="300"/>
                </a:cubicBezTo>
                <a:close/>
                <a:moveTo>
                  <a:pt x="270" y="86"/>
                </a:moveTo>
                <a:cubicBezTo>
                  <a:pt x="270" y="81"/>
                  <a:pt x="270" y="77"/>
                  <a:pt x="271" y="74"/>
                </a:cubicBezTo>
                <a:cubicBezTo>
                  <a:pt x="272" y="72"/>
                  <a:pt x="273" y="70"/>
                  <a:pt x="274" y="68"/>
                </a:cubicBezTo>
                <a:cubicBezTo>
                  <a:pt x="275" y="66"/>
                  <a:pt x="278" y="63"/>
                  <a:pt x="283" y="59"/>
                </a:cubicBezTo>
                <a:cubicBezTo>
                  <a:pt x="289" y="53"/>
                  <a:pt x="294" y="48"/>
                  <a:pt x="296" y="44"/>
                </a:cubicBezTo>
                <a:cubicBezTo>
                  <a:pt x="299" y="40"/>
                  <a:pt x="300" y="35"/>
                  <a:pt x="300" y="31"/>
                </a:cubicBezTo>
                <a:cubicBezTo>
                  <a:pt x="300" y="22"/>
                  <a:pt x="296" y="15"/>
                  <a:pt x="290" y="9"/>
                </a:cubicBezTo>
                <a:cubicBezTo>
                  <a:pt x="283" y="3"/>
                  <a:pt x="275" y="0"/>
                  <a:pt x="264" y="0"/>
                </a:cubicBezTo>
                <a:cubicBezTo>
                  <a:pt x="253" y="0"/>
                  <a:pt x="245" y="3"/>
                  <a:pt x="239" y="8"/>
                </a:cubicBezTo>
                <a:cubicBezTo>
                  <a:pt x="231" y="15"/>
                  <a:pt x="228" y="24"/>
                  <a:pt x="228" y="34"/>
                </a:cubicBezTo>
                <a:cubicBezTo>
                  <a:pt x="242" y="34"/>
                  <a:pt x="242" y="34"/>
                  <a:pt x="242" y="34"/>
                </a:cubicBezTo>
                <a:cubicBezTo>
                  <a:pt x="243" y="26"/>
                  <a:pt x="243" y="21"/>
                  <a:pt x="249" y="17"/>
                </a:cubicBezTo>
                <a:cubicBezTo>
                  <a:pt x="253" y="13"/>
                  <a:pt x="258" y="11"/>
                  <a:pt x="264" y="11"/>
                </a:cubicBezTo>
                <a:cubicBezTo>
                  <a:pt x="270" y="11"/>
                  <a:pt x="277" y="13"/>
                  <a:pt x="281" y="17"/>
                </a:cubicBezTo>
                <a:cubicBezTo>
                  <a:pt x="285" y="21"/>
                  <a:pt x="286" y="25"/>
                  <a:pt x="286" y="31"/>
                </a:cubicBezTo>
                <a:cubicBezTo>
                  <a:pt x="286" y="34"/>
                  <a:pt x="285" y="37"/>
                  <a:pt x="283" y="40"/>
                </a:cubicBezTo>
                <a:cubicBezTo>
                  <a:pt x="282" y="42"/>
                  <a:pt x="279" y="46"/>
                  <a:pt x="274" y="50"/>
                </a:cubicBezTo>
                <a:cubicBezTo>
                  <a:pt x="269" y="54"/>
                  <a:pt x="266" y="57"/>
                  <a:pt x="264" y="59"/>
                </a:cubicBezTo>
                <a:cubicBezTo>
                  <a:pt x="262" y="62"/>
                  <a:pt x="260" y="65"/>
                  <a:pt x="259" y="68"/>
                </a:cubicBezTo>
                <a:cubicBezTo>
                  <a:pt x="257" y="72"/>
                  <a:pt x="256" y="77"/>
                  <a:pt x="256" y="82"/>
                </a:cubicBezTo>
                <a:cubicBezTo>
                  <a:pt x="256" y="83"/>
                  <a:pt x="256" y="85"/>
                  <a:pt x="256" y="86"/>
                </a:cubicBezTo>
                <a:lnTo>
                  <a:pt x="270" y="86"/>
                </a:lnTo>
                <a:close/>
                <a:moveTo>
                  <a:pt x="270" y="111"/>
                </a:moveTo>
                <a:cubicBezTo>
                  <a:pt x="270" y="98"/>
                  <a:pt x="270" y="98"/>
                  <a:pt x="270" y="98"/>
                </a:cubicBezTo>
                <a:cubicBezTo>
                  <a:pt x="256" y="98"/>
                  <a:pt x="256" y="98"/>
                  <a:pt x="256" y="98"/>
                </a:cubicBezTo>
                <a:cubicBezTo>
                  <a:pt x="256" y="111"/>
                  <a:pt x="256" y="111"/>
                  <a:pt x="256" y="111"/>
                </a:cubicBezTo>
                <a:lnTo>
                  <a:pt x="270" y="111"/>
                </a:lnTo>
                <a:close/>
                <a:moveTo>
                  <a:pt x="86" y="76"/>
                </a:moveTo>
                <a:cubicBezTo>
                  <a:pt x="75" y="111"/>
                  <a:pt x="75" y="111"/>
                  <a:pt x="75" y="111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98" y="0"/>
                  <a:pt x="98" y="0"/>
                  <a:pt x="98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38" y="111"/>
                  <a:pt x="138" y="111"/>
                  <a:pt x="138" y="111"/>
                </a:cubicBezTo>
                <a:cubicBezTo>
                  <a:pt x="126" y="76"/>
                  <a:pt x="126" y="76"/>
                  <a:pt x="126" y="76"/>
                </a:cubicBezTo>
                <a:lnTo>
                  <a:pt x="86" y="76"/>
                </a:lnTo>
                <a:close/>
                <a:moveTo>
                  <a:pt x="123" y="65"/>
                </a:moveTo>
                <a:cubicBezTo>
                  <a:pt x="112" y="33"/>
                  <a:pt x="112" y="33"/>
                  <a:pt x="112" y="33"/>
                </a:cubicBezTo>
                <a:cubicBezTo>
                  <a:pt x="109" y="26"/>
                  <a:pt x="108" y="19"/>
                  <a:pt x="106" y="13"/>
                </a:cubicBezTo>
                <a:cubicBezTo>
                  <a:pt x="106" y="13"/>
                  <a:pt x="106" y="13"/>
                  <a:pt x="106" y="13"/>
                </a:cubicBezTo>
                <a:cubicBezTo>
                  <a:pt x="104" y="19"/>
                  <a:pt x="102" y="26"/>
                  <a:pt x="100" y="33"/>
                </a:cubicBezTo>
                <a:cubicBezTo>
                  <a:pt x="89" y="65"/>
                  <a:pt x="89" y="65"/>
                  <a:pt x="89" y="65"/>
                </a:cubicBezTo>
                <a:lnTo>
                  <a:pt x="123" y="6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  <p:sp>
        <p:nvSpPr>
          <p:cNvPr id="23" name="Text Placeholder 4"/>
          <p:cNvSpPr txBox="1">
            <a:spLocks/>
          </p:cNvSpPr>
          <p:nvPr/>
        </p:nvSpPr>
        <p:spPr>
          <a:xfrm>
            <a:off x="2075815" y="1362946"/>
            <a:ext cx="8209673" cy="108966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lnSpc>
                <a:spcPct val="100000"/>
              </a:lnSpc>
              <a:spcBef>
                <a:spcPts val="640"/>
              </a:spcBef>
              <a:buSzTx/>
            </a:pPr>
            <a:r>
              <a:rPr lang="en-US" sz="2000" spc="-58" dirty="0">
                <a:solidFill>
                  <a:srgbClr val="ED7D31">
                    <a:alpha val="99000"/>
                  </a:srgbClr>
                </a:solidFill>
                <a:latin typeface="Segoe UI Light" pitchFamily="34" charset="0"/>
                <a:cs typeface="Segoe UI Light" pitchFamily="34" charset="0"/>
              </a:rPr>
              <a:t>Remote Management</a:t>
            </a:r>
            <a:endParaRPr lang="en-US" sz="2000" spc="-58" dirty="0"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latin typeface="Segoe UI Light"/>
            </a:endParaRPr>
          </a:p>
          <a:p>
            <a:pPr lvl="0" defTabSz="914400"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1333" dirty="0">
                <a:solidFill>
                  <a:srgbClr val="44546A"/>
                </a:solidFill>
                <a:latin typeface="Segoe UI"/>
              </a:rPr>
              <a:t>Manage SQL Databases, Configuration, Diagnostics, Deployments, and Azure assets (Affinity Groups, Storage Accounts, Keys, etc..) </a:t>
            </a:r>
            <a:endParaRPr lang="en-US" sz="1333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/>
              </a:solidFill>
              <a:latin typeface="Segoe UI"/>
              <a:cs typeface="Arial" pitchFamily="34" charset="0"/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985383" y="1362946"/>
            <a:ext cx="1091407" cy="10914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25" name="Freeform 79"/>
          <p:cNvSpPr>
            <a:spLocks/>
          </p:cNvSpPr>
          <p:nvPr/>
        </p:nvSpPr>
        <p:spPr bwMode="black">
          <a:xfrm>
            <a:off x="1227807" y="1686399"/>
            <a:ext cx="606560" cy="444500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1934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601869" y="1262592"/>
            <a:ext cx="9300104" cy="3456780"/>
            <a:chOff x="520700" y="1900239"/>
            <a:chExt cx="7528253" cy="2798196"/>
          </a:xfrm>
        </p:grpSpPr>
        <p:sp>
          <p:nvSpPr>
            <p:cNvPr id="29" name="Text Placeholder 4"/>
            <p:cNvSpPr txBox="1">
              <a:spLocks/>
            </p:cNvSpPr>
            <p:nvPr/>
          </p:nvSpPr>
          <p:spPr>
            <a:xfrm>
              <a:off x="1829217" y="1900239"/>
              <a:ext cx="6219736" cy="13075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</p:spPr>
          <p:txBody>
            <a:bodyPr lIns="114281" tIns="0" rIns="152373" bIns="0" anchor="ctr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40"/>
                </a:spcBef>
                <a:buSzTx/>
              </a:pP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Download and Install Windows </a:t>
              </a: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PowerShell </a:t>
              </a:r>
              <a:r>
                <a:rPr lang="en-US" sz="2000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http://go.microsoft.com/?linkid=9811175</a:t>
              </a:r>
            </a:p>
            <a:p>
              <a:pPr>
                <a:spcBef>
                  <a:spcPts val="640"/>
                </a:spcBef>
                <a:buSzTx/>
              </a:pPr>
              <a:r>
                <a:rPr lang="en-US" sz="2000" spc="-58" dirty="0" smtClean="0">
                  <a:solidFill>
                    <a:schemeClr val="accent2">
                      <a:alpha val="99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Invoke Add-</a:t>
              </a:r>
              <a:r>
                <a:rPr lang="en-US" sz="2000" spc="-58" dirty="0" err="1" smtClean="0">
                  <a:solidFill>
                    <a:schemeClr val="accent2">
                      <a:alpha val="99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AzureAccount</a:t>
              </a:r>
              <a:endParaRPr lang="en-US" sz="2000" spc="-58" dirty="0">
                <a:solidFill>
                  <a:schemeClr val="accent2">
                    <a:alpha val="99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 bwMode="auto">
            <a:xfrm>
              <a:off x="520700" y="1900239"/>
              <a:ext cx="1309688" cy="13096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77" tIns="38089" rIns="76177" bIns="38089" rtlCol="0" anchor="ctr"/>
            <a:lstStyle/>
            <a:p>
              <a:pPr algn="ctr"/>
              <a:endParaRPr lang="en-US" sz="1500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 bwMode="auto">
            <a:xfrm>
              <a:off x="520705" y="3390843"/>
              <a:ext cx="1307591" cy="13075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187" tIns="38094" rIns="76187" bIns="38094" rtlCol="0" anchor="ctr"/>
            <a:lstStyle/>
            <a:p>
              <a:pPr algn="ctr"/>
              <a:endParaRPr lang="en-US" sz="1500"/>
            </a:p>
          </p:txBody>
        </p:sp>
        <p:sp>
          <p:nvSpPr>
            <p:cNvPr id="32" name="Text Placeholder 4"/>
            <p:cNvSpPr txBox="1">
              <a:spLocks/>
            </p:cNvSpPr>
            <p:nvPr/>
          </p:nvSpPr>
          <p:spPr>
            <a:xfrm>
              <a:off x="1829217" y="3390843"/>
              <a:ext cx="6219736" cy="1307592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</p:spPr>
          <p:txBody>
            <a:bodyPr lIns="114281" tIns="0" rIns="152373" bIns="0" anchor="ctr"/>
            <a:lstStyle>
              <a:lvl1pPr marL="0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Semibold" pitchFamily="34" charset="0"/>
                  <a:ea typeface="+mn-ea"/>
                  <a:cs typeface="+mn-cs"/>
                </a:defRPr>
              </a:lvl1pPr>
              <a:lvl2pPr marL="460375" indent="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None/>
                <a:defRPr sz="24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2pPr>
              <a:lvl3pPr marL="1204913" indent="-34925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20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3pPr>
              <a:lvl4pPr marL="1538288" indent="-279400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4pPr>
              <a:lvl5pPr marL="1887538" indent="-282575" algn="l" defTabSz="914363" rtl="0" eaLnBrk="1" latinLnBrk="0" hangingPunct="1">
                <a:lnSpc>
                  <a:spcPct val="90000"/>
                </a:lnSpc>
                <a:spcBef>
                  <a:spcPct val="20000"/>
                </a:spcBef>
                <a:buSzPct val="90000"/>
                <a:buFont typeface="Wingdings" pitchFamily="2" charset="2"/>
                <a:buChar char="§"/>
                <a:defRPr sz="1800" kern="1200">
                  <a:gradFill>
                    <a:gsLst>
                      <a:gs pos="0">
                        <a:schemeClr val="tx1"/>
                      </a:gs>
                      <a:gs pos="86000">
                        <a:schemeClr val="tx1"/>
                      </a:gs>
                    </a:gsLst>
                    <a:lin ang="5400000" scaled="0"/>
                  </a:gradFill>
                  <a:latin typeface="Segoe UI Light" pitchFamily="34" charset="0"/>
                  <a:ea typeface="+mn-ea"/>
                  <a:cs typeface="+mn-cs"/>
                </a:defRPr>
              </a:lvl5pPr>
              <a:lvl6pPr marL="2514499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81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63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45" indent="-228591" algn="l" defTabSz="91436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40"/>
                </a:spcBef>
                <a:buSzTx/>
              </a:pPr>
              <a: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Segoe UI Light" pitchFamily="34" charset="0"/>
                  <a:cs typeface="Segoe UI Light" pitchFamily="34" charset="0"/>
                </a:rPr>
                <a:t>Automatically configures Subscription ID, Certificate, </a:t>
              </a:r>
              <a:b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Segoe UI Light" pitchFamily="34" charset="0"/>
                  <a:cs typeface="Segoe UI Light" pitchFamily="34" charset="0"/>
                </a:rPr>
              </a:br>
              <a:r>
                <a:rPr lang="en-US" sz="2000" spc="-58" dirty="0">
                  <a:solidFill>
                    <a:schemeClr val="accent2">
                      <a:alpha val="99000"/>
                    </a:schemeClr>
                  </a:solidFill>
                  <a:latin typeface="Segoe UI Light" pitchFamily="34" charset="0"/>
                  <a:cs typeface="Segoe UI Light" pitchFamily="34" charset="0"/>
                </a:rPr>
                <a:t>Service Endpoint and Subscription Name</a:t>
              </a:r>
              <a:endParaRPr lang="en-US" sz="2000" spc="-58" dirty="0">
                <a:solidFill>
                  <a:schemeClr val="accent2">
                    <a:alpha val="99000"/>
                  </a:schemeClr>
                </a:solidFill>
                <a:latin typeface="+mn-lt"/>
                <a:cs typeface="Segoe UI Light" pitchFamily="34" charset="0"/>
              </a:endParaRPr>
            </a:p>
          </p:txBody>
        </p:sp>
        <p:sp>
          <p:nvSpPr>
            <p:cNvPr id="33" name="Freeform 89"/>
            <p:cNvSpPr>
              <a:spLocks noEditPoints="1"/>
            </p:cNvSpPr>
            <p:nvPr/>
          </p:nvSpPr>
          <p:spPr bwMode="black">
            <a:xfrm>
              <a:off x="735704" y="3762175"/>
              <a:ext cx="877593" cy="564929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8" tIns="34294" rIns="68588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333"/>
            </a:p>
          </p:txBody>
        </p:sp>
        <p:sp>
          <p:nvSpPr>
            <p:cNvPr id="34" name="Freeform 58"/>
            <p:cNvSpPr>
              <a:spLocks noEditPoints="1"/>
            </p:cNvSpPr>
            <p:nvPr/>
          </p:nvSpPr>
          <p:spPr bwMode="black">
            <a:xfrm>
              <a:off x="800252" y="2152838"/>
              <a:ext cx="750584" cy="804491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68588" tIns="34294" rIns="68588" bIns="34294" numCol="1" anchor="t" anchorCtr="0" compatLnSpc="1">
              <a:prstTxWarp prst="textNoShape">
                <a:avLst/>
              </a:prstTxWarp>
            </a:bodyPr>
            <a:lstStyle/>
            <a:p>
              <a:endParaRPr lang="en-US" sz="1333"/>
            </a:p>
          </p:txBody>
        </p:sp>
      </p:grpSp>
      <p:sp>
        <p:nvSpPr>
          <p:cNvPr id="38" name="Text Placeholder 4"/>
          <p:cNvSpPr txBox="1">
            <a:spLocks/>
          </p:cNvSpPr>
          <p:nvPr/>
        </p:nvSpPr>
        <p:spPr>
          <a:xfrm>
            <a:off x="2223634" y="4932351"/>
            <a:ext cx="7678339" cy="162062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40"/>
              </a:spcBef>
              <a:buSzTx/>
            </a:pPr>
            <a:r>
              <a:rPr lang="en-US" sz="2000" spc="-58" dirty="0">
                <a:solidFill>
                  <a:schemeClr val="accent2">
                    <a:alpha val="99000"/>
                  </a:schemeClr>
                </a:solidFill>
                <a:latin typeface="Segoe UI Light" pitchFamily="34" charset="0"/>
                <a:cs typeface="Segoe UI Light" pitchFamily="34" charset="0"/>
              </a:rPr>
              <a:t>Multiple Subscription Support 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2000" dirty="0">
                <a:solidFill>
                  <a:schemeClr val="tx2">
                    <a:alpha val="99000"/>
                  </a:schemeClr>
                </a:solidFill>
                <a:latin typeface="Segoe UI"/>
              </a:rPr>
              <a:t>Get-</a:t>
            </a:r>
            <a:r>
              <a:rPr lang="en-US" sz="2000" dirty="0" err="1">
                <a:solidFill>
                  <a:schemeClr val="tx2">
                    <a:alpha val="99000"/>
                  </a:schemeClr>
                </a:solidFill>
                <a:latin typeface="Segoe UI"/>
              </a:rPr>
              <a:t>AzureSubscription</a:t>
            </a:r>
            <a:r>
              <a:rPr lang="en-US" sz="2000" dirty="0">
                <a:solidFill>
                  <a:schemeClr val="tx2">
                    <a:alpha val="99000"/>
                  </a:schemeClr>
                </a:solidFill>
                <a:latin typeface="Segoe UI"/>
              </a:rPr>
              <a:t> | </a:t>
            </a:r>
            <a:r>
              <a:rPr lang="en-US" sz="2000" dirty="0" err="1">
                <a:solidFill>
                  <a:schemeClr val="tx2">
                    <a:alpha val="99000"/>
                  </a:schemeClr>
                </a:solidFill>
                <a:latin typeface="Segoe UI"/>
              </a:rPr>
              <a:t>foreach</a:t>
            </a:r>
            <a:r>
              <a:rPr lang="en-US" sz="2000" dirty="0">
                <a:solidFill>
                  <a:schemeClr val="tx2">
                    <a:alpha val="99000"/>
                  </a:schemeClr>
                </a:solidFill>
                <a:latin typeface="Segoe UI"/>
              </a:rPr>
              <a:t> { 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2000" dirty="0">
                <a:solidFill>
                  <a:schemeClr val="tx2">
                    <a:alpha val="99000"/>
                  </a:schemeClr>
                </a:solidFill>
                <a:latin typeface="Segoe UI"/>
              </a:rPr>
              <a:t>     Select-</a:t>
            </a:r>
            <a:r>
              <a:rPr lang="en-US" sz="2000" dirty="0" err="1">
                <a:solidFill>
                  <a:schemeClr val="tx2">
                    <a:alpha val="99000"/>
                  </a:schemeClr>
                </a:solidFill>
                <a:latin typeface="Segoe UI"/>
              </a:rPr>
              <a:t>AzureSubscription</a:t>
            </a:r>
            <a:r>
              <a:rPr lang="en-US" sz="2000" dirty="0">
                <a:solidFill>
                  <a:schemeClr val="tx2">
                    <a:alpha val="99000"/>
                  </a:schemeClr>
                </a:solidFill>
                <a:latin typeface="Segoe UI"/>
              </a:rPr>
              <a:t> $_.</a:t>
            </a:r>
            <a:r>
              <a:rPr lang="en-US" sz="2000" dirty="0" err="1">
                <a:solidFill>
                  <a:schemeClr val="tx2">
                    <a:alpha val="99000"/>
                  </a:schemeClr>
                </a:solidFill>
                <a:latin typeface="Segoe UI"/>
              </a:rPr>
              <a:t>SubscriptionName</a:t>
            </a:r>
            <a:endParaRPr lang="en-US" sz="2000" dirty="0">
              <a:solidFill>
                <a:schemeClr val="tx2">
                  <a:alpha val="99000"/>
                </a:schemeClr>
              </a:solidFill>
              <a:latin typeface="Segoe UI"/>
            </a:endParaRP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2000" dirty="0">
                <a:solidFill>
                  <a:schemeClr val="accent1"/>
                </a:solidFill>
                <a:latin typeface="Segoe UI"/>
              </a:rPr>
              <a:t>     # Perform Management Operation Against Each Subscription</a:t>
            </a:r>
          </a:p>
          <a:p>
            <a:pPr fontAlgn="ctr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Tx/>
              <a:tabLst>
                <a:tab pos="253886" algn="l"/>
              </a:tabLst>
            </a:pPr>
            <a:r>
              <a:rPr lang="en-US" sz="2000" dirty="0">
                <a:solidFill>
                  <a:srgbClr val="525051">
                    <a:alpha val="99000"/>
                  </a:srgbClr>
                </a:solidFill>
                <a:latin typeface="Segoe UI"/>
              </a:rPr>
              <a:t>}</a:t>
            </a:r>
            <a:endParaRPr lang="en-US" sz="2000" dirty="0">
              <a:solidFill>
                <a:srgbClr val="525051">
                  <a:alpha val="99000"/>
                </a:srgbClr>
              </a:solidFill>
              <a:latin typeface="Segoe UI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 bwMode="auto">
          <a:xfrm>
            <a:off x="601868" y="4932352"/>
            <a:ext cx="1623218" cy="1623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7" tIns="38089" rIns="76177" bIns="38089" rtlCol="0" anchor="ctr"/>
          <a:lstStyle/>
          <a:p>
            <a:pPr algn="ctr"/>
            <a:endParaRPr lang="en-US" sz="1500"/>
          </a:p>
        </p:txBody>
      </p:sp>
      <p:sp>
        <p:nvSpPr>
          <p:cNvPr id="40" name="Freeform 58"/>
          <p:cNvSpPr>
            <a:spLocks noEditPoints="1"/>
          </p:cNvSpPr>
          <p:nvPr/>
        </p:nvSpPr>
        <p:spPr bwMode="black">
          <a:xfrm>
            <a:off x="948343" y="5245421"/>
            <a:ext cx="930268" cy="997080"/>
          </a:xfrm>
          <a:custGeom>
            <a:avLst/>
            <a:gdLst>
              <a:gd name="T0" fmla="*/ 181 w 182"/>
              <a:gd name="T1" fmla="*/ 65 h 195"/>
              <a:gd name="T2" fmla="*/ 88 w 182"/>
              <a:gd name="T3" fmla="*/ 0 h 195"/>
              <a:gd name="T4" fmla="*/ 88 w 182"/>
              <a:gd name="T5" fmla="*/ 40 h 195"/>
              <a:gd name="T6" fmla="*/ 1 w 182"/>
              <a:gd name="T7" fmla="*/ 40 h 195"/>
              <a:gd name="T8" fmla="*/ 1 w 182"/>
              <a:gd name="T9" fmla="*/ 89 h 195"/>
              <a:gd name="T10" fmla="*/ 57 w 182"/>
              <a:gd name="T11" fmla="*/ 89 h 195"/>
              <a:gd name="T12" fmla="*/ 88 w 182"/>
              <a:gd name="T13" fmla="*/ 68 h 195"/>
              <a:gd name="T14" fmla="*/ 88 w 182"/>
              <a:gd name="T15" fmla="*/ 130 h 195"/>
              <a:gd name="T16" fmla="*/ 181 w 182"/>
              <a:gd name="T17" fmla="*/ 65 h 195"/>
              <a:gd name="T18" fmla="*/ 19 w 182"/>
              <a:gd name="T19" fmla="*/ 127 h 195"/>
              <a:gd name="T20" fmla="*/ 88 w 182"/>
              <a:gd name="T21" fmla="*/ 172 h 195"/>
              <a:gd name="T22" fmla="*/ 88 w 182"/>
              <a:gd name="T23" fmla="*/ 142 h 195"/>
              <a:gd name="T24" fmla="*/ 178 w 182"/>
              <a:gd name="T25" fmla="*/ 142 h 195"/>
              <a:gd name="T26" fmla="*/ 178 w 182"/>
              <a:gd name="T27" fmla="*/ 153 h 195"/>
              <a:gd name="T28" fmla="*/ 100 w 182"/>
              <a:gd name="T29" fmla="*/ 153 h 195"/>
              <a:gd name="T30" fmla="*/ 100 w 182"/>
              <a:gd name="T31" fmla="*/ 195 h 195"/>
              <a:gd name="T32" fmla="*/ 0 w 182"/>
              <a:gd name="T33" fmla="*/ 127 h 195"/>
              <a:gd name="T34" fmla="*/ 19 w 182"/>
              <a:gd name="T35" fmla="*/ 12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" h="195">
                <a:moveTo>
                  <a:pt x="181" y="65"/>
                </a:moveTo>
                <a:cubicBezTo>
                  <a:pt x="88" y="0"/>
                  <a:pt x="88" y="0"/>
                  <a:pt x="88" y="0"/>
                </a:cubicBezTo>
                <a:cubicBezTo>
                  <a:pt x="88" y="40"/>
                  <a:pt x="88" y="40"/>
                  <a:pt x="88" y="40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89"/>
                  <a:pt x="1" y="89"/>
                  <a:pt x="1" y="89"/>
                </a:cubicBezTo>
                <a:cubicBezTo>
                  <a:pt x="57" y="89"/>
                  <a:pt x="57" y="89"/>
                  <a:pt x="57" y="89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130"/>
                  <a:pt x="88" y="130"/>
                  <a:pt x="88" y="130"/>
                </a:cubicBezTo>
                <a:cubicBezTo>
                  <a:pt x="181" y="65"/>
                  <a:pt x="181" y="65"/>
                  <a:pt x="181" y="65"/>
                </a:cubicBezTo>
                <a:close/>
                <a:moveTo>
                  <a:pt x="19" y="127"/>
                </a:moveTo>
                <a:cubicBezTo>
                  <a:pt x="88" y="172"/>
                  <a:pt x="88" y="172"/>
                  <a:pt x="88" y="17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178" y="142"/>
                  <a:pt x="178" y="142"/>
                  <a:pt x="178" y="142"/>
                </a:cubicBezTo>
                <a:cubicBezTo>
                  <a:pt x="182" y="142"/>
                  <a:pt x="182" y="153"/>
                  <a:pt x="178" y="153"/>
                </a:cubicBezTo>
                <a:cubicBezTo>
                  <a:pt x="100" y="153"/>
                  <a:pt x="100" y="153"/>
                  <a:pt x="100" y="153"/>
                </a:cubicBezTo>
                <a:cubicBezTo>
                  <a:pt x="100" y="195"/>
                  <a:pt x="100" y="195"/>
                  <a:pt x="100" y="195"/>
                </a:cubicBezTo>
                <a:cubicBezTo>
                  <a:pt x="0" y="127"/>
                  <a:pt x="0" y="127"/>
                  <a:pt x="0" y="127"/>
                </a:cubicBezTo>
                <a:cubicBezTo>
                  <a:pt x="19" y="127"/>
                  <a:pt x="19" y="127"/>
                  <a:pt x="19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endParaRPr lang="en-US" sz="1333"/>
          </a:p>
        </p:txBody>
      </p:sp>
    </p:spTree>
    <p:extLst>
      <p:ext uri="{BB962C8B-B14F-4D97-AF65-F5344CB8AC3E}">
        <p14:creationId xmlns:p14="http://schemas.microsoft.com/office/powerpoint/2010/main" val="4146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Virtual Machine Management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28" name="Text Placeholder 4"/>
          <p:cNvSpPr txBox="1">
            <a:spLocks/>
          </p:cNvSpPr>
          <p:nvPr/>
        </p:nvSpPr>
        <p:spPr>
          <a:xfrm>
            <a:off x="1795069" y="1523373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Quick VM Provisioning Mode</a:t>
            </a:r>
            <a:endParaRPr kumimoji="0" lang="en-US" sz="2000" b="0" i="0" u="none" strike="noStrike" kern="1200" cap="none" spc="-58" normalizeH="0" baseline="0" noProof="0" dirty="0">
              <a:ln>
                <a:noFill/>
              </a:ln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3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Supports VM Creation in a Single 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Cmdlet</a:t>
            </a:r>
            <a:endParaRPr kumimoji="0" lang="en-US" sz="1333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spect="1"/>
          </p:cNvSpPr>
          <p:nvPr/>
        </p:nvSpPr>
        <p:spPr bwMode="auto">
          <a:xfrm>
            <a:off x="704637" y="1523372"/>
            <a:ext cx="1091407" cy="1091407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04641" y="2765543"/>
            <a:ext cx="1089659" cy="108966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87" tIns="38094" rIns="76187" bIns="3809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/>
          <p:cNvSpPr>
            <a:spLocks/>
          </p:cNvSpPr>
          <p:nvPr/>
        </p:nvSpPr>
        <p:spPr bwMode="auto">
          <a:xfrm>
            <a:off x="704641" y="4005968"/>
            <a:ext cx="1089659" cy="108966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1795069" y="4005968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Create Multiple Pre-Defined VMs in a Batch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New-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AzureVM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-VMs $vm1, $vm2, $vm3</a:t>
            </a:r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1795069" y="2765543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Advanced Provisioning Configuration Mode</a:t>
            </a:r>
          </a:p>
          <a:p>
            <a:pPr marL="0" marR="0" lvl="0" indent="0" algn="l" defTabSz="914363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Provision With: Endpoints, Data Disks</a:t>
            </a:r>
          </a:p>
          <a:p>
            <a:pPr marL="0" marR="0" lvl="0" indent="0" algn="l" defTabSz="914363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Configure: Cache Settings for OS/Data Disks and Subnet Names</a:t>
            </a:r>
            <a:endParaRPr kumimoji="0" lang="en-US" sz="1333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34" name="Freeform 6"/>
          <p:cNvSpPr>
            <a:spLocks noChangeAspect="1" noEditPoints="1"/>
          </p:cNvSpPr>
          <p:nvPr/>
        </p:nvSpPr>
        <p:spPr bwMode="black">
          <a:xfrm>
            <a:off x="1017249" y="4253737"/>
            <a:ext cx="464444" cy="594123"/>
          </a:xfrm>
          <a:custGeom>
            <a:avLst/>
            <a:gdLst>
              <a:gd name="T0" fmla="*/ 326 w 813"/>
              <a:gd name="T1" fmla="*/ 0 h 1040"/>
              <a:gd name="T2" fmla="*/ 121 w 813"/>
              <a:gd name="T3" fmla="*/ 174 h 1040"/>
              <a:gd name="T4" fmla="*/ 121 w 813"/>
              <a:gd name="T5" fmla="*/ 254 h 1040"/>
              <a:gd name="T6" fmla="*/ 0 w 813"/>
              <a:gd name="T7" fmla="*/ 357 h 1040"/>
              <a:gd name="T8" fmla="*/ 0 w 813"/>
              <a:gd name="T9" fmla="*/ 1040 h 1040"/>
              <a:gd name="T10" fmla="*/ 692 w 813"/>
              <a:gd name="T11" fmla="*/ 1040 h 1040"/>
              <a:gd name="T12" fmla="*/ 692 w 813"/>
              <a:gd name="T13" fmla="*/ 857 h 1040"/>
              <a:gd name="T14" fmla="*/ 813 w 813"/>
              <a:gd name="T15" fmla="*/ 857 h 1040"/>
              <a:gd name="T16" fmla="*/ 813 w 813"/>
              <a:gd name="T17" fmla="*/ 0 h 1040"/>
              <a:gd name="T18" fmla="*/ 326 w 813"/>
              <a:gd name="T19" fmla="*/ 0 h 1040"/>
              <a:gd name="T20" fmla="*/ 619 w 813"/>
              <a:gd name="T21" fmla="*/ 978 h 1040"/>
              <a:gd name="T22" fmla="*/ 73 w 813"/>
              <a:gd name="T23" fmla="*/ 978 h 1040"/>
              <a:gd name="T24" fmla="*/ 73 w 813"/>
              <a:gd name="T25" fmla="*/ 424 h 1040"/>
              <a:gd name="T26" fmla="*/ 121 w 813"/>
              <a:gd name="T27" fmla="*/ 424 h 1040"/>
              <a:gd name="T28" fmla="*/ 121 w 813"/>
              <a:gd name="T29" fmla="*/ 857 h 1040"/>
              <a:gd name="T30" fmla="*/ 619 w 813"/>
              <a:gd name="T31" fmla="*/ 857 h 1040"/>
              <a:gd name="T32" fmla="*/ 619 w 813"/>
              <a:gd name="T33" fmla="*/ 978 h 1040"/>
              <a:gd name="T34" fmla="*/ 740 w 813"/>
              <a:gd name="T35" fmla="*/ 796 h 1040"/>
              <a:gd name="T36" fmla="*/ 194 w 813"/>
              <a:gd name="T37" fmla="*/ 796 h 1040"/>
              <a:gd name="T38" fmla="*/ 194 w 813"/>
              <a:gd name="T39" fmla="*/ 241 h 1040"/>
              <a:gd name="T40" fmla="*/ 404 w 813"/>
              <a:gd name="T41" fmla="*/ 241 h 1040"/>
              <a:gd name="T42" fmla="*/ 404 w 813"/>
              <a:gd name="T43" fmla="*/ 62 h 1040"/>
              <a:gd name="T44" fmla="*/ 740 w 813"/>
              <a:gd name="T45" fmla="*/ 62 h 1040"/>
              <a:gd name="T46" fmla="*/ 740 w 813"/>
              <a:gd name="T47" fmla="*/ 79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13" h="1040">
                <a:moveTo>
                  <a:pt x="326" y="0"/>
                </a:moveTo>
                <a:lnTo>
                  <a:pt x="121" y="174"/>
                </a:lnTo>
                <a:lnTo>
                  <a:pt x="121" y="254"/>
                </a:lnTo>
                <a:lnTo>
                  <a:pt x="0" y="357"/>
                </a:lnTo>
                <a:lnTo>
                  <a:pt x="0" y="1040"/>
                </a:lnTo>
                <a:lnTo>
                  <a:pt x="692" y="1040"/>
                </a:lnTo>
                <a:lnTo>
                  <a:pt x="692" y="857"/>
                </a:lnTo>
                <a:lnTo>
                  <a:pt x="813" y="857"/>
                </a:lnTo>
                <a:lnTo>
                  <a:pt x="813" y="0"/>
                </a:lnTo>
                <a:lnTo>
                  <a:pt x="326" y="0"/>
                </a:lnTo>
                <a:close/>
                <a:moveTo>
                  <a:pt x="619" y="978"/>
                </a:moveTo>
                <a:lnTo>
                  <a:pt x="73" y="978"/>
                </a:lnTo>
                <a:lnTo>
                  <a:pt x="73" y="424"/>
                </a:lnTo>
                <a:lnTo>
                  <a:pt x="121" y="424"/>
                </a:lnTo>
                <a:lnTo>
                  <a:pt x="121" y="857"/>
                </a:lnTo>
                <a:lnTo>
                  <a:pt x="619" y="857"/>
                </a:lnTo>
                <a:lnTo>
                  <a:pt x="619" y="978"/>
                </a:lnTo>
                <a:close/>
                <a:moveTo>
                  <a:pt x="740" y="796"/>
                </a:moveTo>
                <a:lnTo>
                  <a:pt x="194" y="796"/>
                </a:lnTo>
                <a:lnTo>
                  <a:pt x="194" y="241"/>
                </a:lnTo>
                <a:lnTo>
                  <a:pt x="404" y="241"/>
                </a:lnTo>
                <a:lnTo>
                  <a:pt x="404" y="62"/>
                </a:lnTo>
                <a:lnTo>
                  <a:pt x="740" y="62"/>
                </a:lnTo>
                <a:lnTo>
                  <a:pt x="740" y="796"/>
                </a:lnTo>
                <a:close/>
              </a:path>
            </a:pathLst>
          </a:custGeom>
          <a:solidFill>
            <a:srgbClr val="FFFFFF"/>
          </a:solidFill>
          <a:ln w="7" cap="flat">
            <a:noFill/>
            <a:prstDash val="solid"/>
            <a:miter lim="800000"/>
            <a:headEnd/>
            <a:tailEnd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Freeform 7"/>
          <p:cNvSpPr>
            <a:spLocks noEditPoints="1"/>
          </p:cNvSpPr>
          <p:nvPr/>
        </p:nvSpPr>
        <p:spPr bwMode="black">
          <a:xfrm>
            <a:off x="904144" y="2964648"/>
            <a:ext cx="690654" cy="691451"/>
          </a:xfrm>
          <a:custGeom>
            <a:avLst/>
            <a:gdLst>
              <a:gd name="T0" fmla="*/ 52 w 300"/>
              <a:gd name="T1" fmla="*/ 268 h 300"/>
              <a:gd name="T2" fmla="*/ 62 w 300"/>
              <a:gd name="T3" fmla="*/ 255 h 300"/>
              <a:gd name="T4" fmla="*/ 77 w 300"/>
              <a:gd name="T5" fmla="*/ 230 h 300"/>
              <a:gd name="T6" fmla="*/ 46 w 300"/>
              <a:gd name="T7" fmla="*/ 204 h 300"/>
              <a:gd name="T8" fmla="*/ 15 w 300"/>
              <a:gd name="T9" fmla="*/ 233 h 300"/>
              <a:gd name="T10" fmla="*/ 33 w 300"/>
              <a:gd name="T11" fmla="*/ 219 h 300"/>
              <a:gd name="T12" fmla="*/ 60 w 300"/>
              <a:gd name="T13" fmla="*/ 219 h 300"/>
              <a:gd name="T14" fmla="*/ 63 w 300"/>
              <a:gd name="T15" fmla="*/ 238 h 300"/>
              <a:gd name="T16" fmla="*/ 46 w 300"/>
              <a:gd name="T17" fmla="*/ 255 h 300"/>
              <a:gd name="T18" fmla="*/ 39 w 300"/>
              <a:gd name="T19" fmla="*/ 275 h 300"/>
              <a:gd name="T20" fmla="*/ 51 w 300"/>
              <a:gd name="T21" fmla="*/ 279 h 300"/>
              <a:gd name="T22" fmla="*/ 51 w 300"/>
              <a:gd name="T23" fmla="*/ 288 h 300"/>
              <a:gd name="T24" fmla="*/ 39 w 300"/>
              <a:gd name="T25" fmla="*/ 300 h 300"/>
              <a:gd name="T26" fmla="*/ 300 w 300"/>
              <a:gd name="T27" fmla="*/ 216 h 300"/>
              <a:gd name="T28" fmla="*/ 218 w 300"/>
              <a:gd name="T29" fmla="*/ 300 h 300"/>
              <a:gd name="T30" fmla="*/ 220 w 300"/>
              <a:gd name="T31" fmla="*/ 263 h 300"/>
              <a:gd name="T32" fmla="*/ 277 w 300"/>
              <a:gd name="T33" fmla="*/ 216 h 300"/>
              <a:gd name="T34" fmla="*/ 149 w 300"/>
              <a:gd name="T35" fmla="*/ 228 h 300"/>
              <a:gd name="T36" fmla="*/ 119 w 300"/>
              <a:gd name="T37" fmla="*/ 242 h 300"/>
              <a:gd name="T38" fmla="*/ 149 w 300"/>
              <a:gd name="T39" fmla="*/ 262 h 300"/>
              <a:gd name="T40" fmla="*/ 177 w 300"/>
              <a:gd name="T41" fmla="*/ 252 h 300"/>
              <a:gd name="T42" fmla="*/ 255 w 300"/>
              <a:gd name="T43" fmla="*/ 75 h 300"/>
              <a:gd name="T44" fmla="*/ 259 w 300"/>
              <a:gd name="T45" fmla="*/ 59 h 300"/>
              <a:gd name="T46" fmla="*/ 278 w 300"/>
              <a:gd name="T47" fmla="*/ 38 h 300"/>
              <a:gd name="T48" fmla="*/ 272 w 300"/>
              <a:gd name="T49" fmla="*/ 8 h 300"/>
              <a:gd name="T50" fmla="*/ 228 w 300"/>
              <a:gd name="T51" fmla="*/ 7 h 300"/>
              <a:gd name="T52" fmla="*/ 231 w 300"/>
              <a:gd name="T53" fmla="*/ 29 h 300"/>
              <a:gd name="T54" fmla="*/ 250 w 300"/>
              <a:gd name="T55" fmla="*/ 10 h 300"/>
              <a:gd name="T56" fmla="*/ 269 w 300"/>
              <a:gd name="T57" fmla="*/ 26 h 300"/>
              <a:gd name="T58" fmla="*/ 259 w 300"/>
              <a:gd name="T59" fmla="*/ 43 h 300"/>
              <a:gd name="T60" fmla="*/ 245 w 300"/>
              <a:gd name="T61" fmla="*/ 59 h 300"/>
              <a:gd name="T62" fmla="*/ 243 w 300"/>
              <a:gd name="T63" fmla="*/ 75 h 300"/>
              <a:gd name="T64" fmla="*/ 255 w 300"/>
              <a:gd name="T65" fmla="*/ 96 h 300"/>
              <a:gd name="T66" fmla="*/ 243 w 300"/>
              <a:gd name="T67" fmla="*/ 84 h 300"/>
              <a:gd name="T68" fmla="*/ 255 w 300"/>
              <a:gd name="T69" fmla="*/ 96 h 300"/>
              <a:gd name="T70" fmla="*/ 49 w 300"/>
              <a:gd name="T71" fmla="*/ 84 h 300"/>
              <a:gd name="T72" fmla="*/ 0 w 300"/>
              <a:gd name="T73" fmla="*/ 47 h 300"/>
              <a:gd name="T74" fmla="*/ 35 w 300"/>
              <a:gd name="T75" fmla="*/ 68 h 300"/>
              <a:gd name="T76" fmla="*/ 102 w 300"/>
              <a:gd name="T77" fmla="*/ 0 h 300"/>
              <a:gd name="T78" fmla="*/ 147 w 300"/>
              <a:gd name="T79" fmla="*/ 58 h 300"/>
              <a:gd name="T80" fmla="*/ 177 w 300"/>
              <a:gd name="T81" fmla="*/ 38 h 300"/>
              <a:gd name="T82" fmla="*/ 147 w 300"/>
              <a:gd name="T83" fmla="*/ 24 h 300"/>
              <a:gd name="T84" fmla="*/ 147 w 300"/>
              <a:gd name="T85" fmla="*/ 72 h 300"/>
              <a:gd name="T86" fmla="*/ 56 w 300"/>
              <a:gd name="T87" fmla="*/ 151 h 300"/>
              <a:gd name="T88" fmla="*/ 36 w 300"/>
              <a:gd name="T89" fmla="*/ 121 h 300"/>
              <a:gd name="T90" fmla="*/ 22 w 300"/>
              <a:gd name="T91" fmla="*/ 151 h 300"/>
              <a:gd name="T92" fmla="*/ 70 w 300"/>
              <a:gd name="T93" fmla="*/ 151 h 300"/>
              <a:gd name="T94" fmla="*/ 240 w 300"/>
              <a:gd name="T95" fmla="*/ 149 h 300"/>
              <a:gd name="T96" fmla="*/ 260 w 300"/>
              <a:gd name="T97" fmla="*/ 179 h 300"/>
              <a:gd name="T98" fmla="*/ 274 w 300"/>
              <a:gd name="T99" fmla="*/ 149 h 300"/>
              <a:gd name="T100" fmla="*/ 226 w 300"/>
              <a:gd name="T101" fmla="*/ 14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0" h="300">
                <a:moveTo>
                  <a:pt x="51" y="279"/>
                </a:moveTo>
                <a:cubicBezTo>
                  <a:pt x="51" y="274"/>
                  <a:pt x="51" y="270"/>
                  <a:pt x="52" y="268"/>
                </a:cubicBezTo>
                <a:cubicBezTo>
                  <a:pt x="52" y="266"/>
                  <a:pt x="53" y="264"/>
                  <a:pt x="55" y="263"/>
                </a:cubicBezTo>
                <a:cubicBezTo>
                  <a:pt x="56" y="261"/>
                  <a:pt x="58" y="259"/>
                  <a:pt x="62" y="255"/>
                </a:cubicBezTo>
                <a:cubicBezTo>
                  <a:pt x="68" y="250"/>
                  <a:pt x="72" y="246"/>
                  <a:pt x="74" y="242"/>
                </a:cubicBezTo>
                <a:cubicBezTo>
                  <a:pt x="76" y="239"/>
                  <a:pt x="77" y="235"/>
                  <a:pt x="77" y="230"/>
                </a:cubicBezTo>
                <a:cubicBezTo>
                  <a:pt x="77" y="223"/>
                  <a:pt x="74" y="217"/>
                  <a:pt x="68" y="212"/>
                </a:cubicBezTo>
                <a:cubicBezTo>
                  <a:pt x="63" y="207"/>
                  <a:pt x="55" y="204"/>
                  <a:pt x="46" y="204"/>
                </a:cubicBezTo>
                <a:cubicBezTo>
                  <a:pt x="37" y="204"/>
                  <a:pt x="30" y="206"/>
                  <a:pt x="24" y="211"/>
                </a:cubicBezTo>
                <a:cubicBezTo>
                  <a:pt x="18" y="217"/>
                  <a:pt x="15" y="225"/>
                  <a:pt x="15" y="233"/>
                </a:cubicBezTo>
                <a:cubicBezTo>
                  <a:pt x="27" y="233"/>
                  <a:pt x="27" y="233"/>
                  <a:pt x="27" y="233"/>
                </a:cubicBezTo>
                <a:cubicBezTo>
                  <a:pt x="28" y="227"/>
                  <a:pt x="28" y="223"/>
                  <a:pt x="33" y="219"/>
                </a:cubicBezTo>
                <a:cubicBezTo>
                  <a:pt x="37" y="216"/>
                  <a:pt x="41" y="214"/>
                  <a:pt x="46" y="214"/>
                </a:cubicBezTo>
                <a:cubicBezTo>
                  <a:pt x="51" y="214"/>
                  <a:pt x="57" y="216"/>
                  <a:pt x="60" y="219"/>
                </a:cubicBezTo>
                <a:cubicBezTo>
                  <a:pt x="64" y="223"/>
                  <a:pt x="65" y="226"/>
                  <a:pt x="65" y="230"/>
                </a:cubicBezTo>
                <a:cubicBezTo>
                  <a:pt x="65" y="233"/>
                  <a:pt x="64" y="236"/>
                  <a:pt x="63" y="238"/>
                </a:cubicBezTo>
                <a:cubicBezTo>
                  <a:pt x="61" y="240"/>
                  <a:pt x="59" y="243"/>
                  <a:pt x="55" y="247"/>
                </a:cubicBezTo>
                <a:cubicBezTo>
                  <a:pt x="51" y="251"/>
                  <a:pt x="48" y="253"/>
                  <a:pt x="46" y="255"/>
                </a:cubicBezTo>
                <a:cubicBezTo>
                  <a:pt x="44" y="258"/>
                  <a:pt x="42" y="260"/>
                  <a:pt x="41" y="263"/>
                </a:cubicBezTo>
                <a:cubicBezTo>
                  <a:pt x="40" y="266"/>
                  <a:pt x="39" y="270"/>
                  <a:pt x="39" y="275"/>
                </a:cubicBezTo>
                <a:cubicBezTo>
                  <a:pt x="39" y="276"/>
                  <a:pt x="39" y="277"/>
                  <a:pt x="39" y="279"/>
                </a:cubicBezTo>
                <a:lnTo>
                  <a:pt x="51" y="279"/>
                </a:lnTo>
                <a:close/>
                <a:moveTo>
                  <a:pt x="51" y="300"/>
                </a:moveTo>
                <a:cubicBezTo>
                  <a:pt x="51" y="288"/>
                  <a:pt x="51" y="288"/>
                  <a:pt x="51" y="288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9" y="300"/>
                  <a:pt x="39" y="300"/>
                  <a:pt x="39" y="300"/>
                </a:cubicBezTo>
                <a:lnTo>
                  <a:pt x="51" y="300"/>
                </a:lnTo>
                <a:close/>
                <a:moveTo>
                  <a:pt x="300" y="216"/>
                </a:moveTo>
                <a:cubicBezTo>
                  <a:pt x="247" y="300"/>
                  <a:pt x="247" y="300"/>
                  <a:pt x="247" y="300"/>
                </a:cubicBezTo>
                <a:cubicBezTo>
                  <a:pt x="218" y="300"/>
                  <a:pt x="218" y="300"/>
                  <a:pt x="218" y="300"/>
                </a:cubicBezTo>
                <a:cubicBezTo>
                  <a:pt x="198" y="263"/>
                  <a:pt x="198" y="263"/>
                  <a:pt x="198" y="263"/>
                </a:cubicBezTo>
                <a:cubicBezTo>
                  <a:pt x="220" y="263"/>
                  <a:pt x="220" y="263"/>
                  <a:pt x="220" y="263"/>
                </a:cubicBezTo>
                <a:cubicBezTo>
                  <a:pt x="233" y="285"/>
                  <a:pt x="233" y="285"/>
                  <a:pt x="233" y="285"/>
                </a:cubicBezTo>
                <a:cubicBezTo>
                  <a:pt x="277" y="216"/>
                  <a:pt x="277" y="216"/>
                  <a:pt x="277" y="216"/>
                </a:cubicBezTo>
                <a:lnTo>
                  <a:pt x="300" y="216"/>
                </a:lnTo>
                <a:close/>
                <a:moveTo>
                  <a:pt x="149" y="228"/>
                </a:moveTo>
                <a:cubicBezTo>
                  <a:pt x="149" y="242"/>
                  <a:pt x="149" y="242"/>
                  <a:pt x="149" y="242"/>
                </a:cubicBezTo>
                <a:cubicBezTo>
                  <a:pt x="119" y="242"/>
                  <a:pt x="119" y="242"/>
                  <a:pt x="119" y="242"/>
                </a:cubicBezTo>
                <a:cubicBezTo>
                  <a:pt x="119" y="262"/>
                  <a:pt x="119" y="262"/>
                  <a:pt x="119" y="262"/>
                </a:cubicBezTo>
                <a:cubicBezTo>
                  <a:pt x="149" y="262"/>
                  <a:pt x="149" y="262"/>
                  <a:pt x="149" y="262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77" y="252"/>
                  <a:pt x="177" y="252"/>
                  <a:pt x="177" y="252"/>
                </a:cubicBezTo>
                <a:lnTo>
                  <a:pt x="149" y="228"/>
                </a:lnTo>
                <a:close/>
                <a:moveTo>
                  <a:pt x="255" y="75"/>
                </a:moveTo>
                <a:cubicBezTo>
                  <a:pt x="255" y="70"/>
                  <a:pt x="255" y="66"/>
                  <a:pt x="256" y="64"/>
                </a:cubicBezTo>
                <a:cubicBezTo>
                  <a:pt x="256" y="62"/>
                  <a:pt x="257" y="60"/>
                  <a:pt x="259" y="59"/>
                </a:cubicBezTo>
                <a:cubicBezTo>
                  <a:pt x="260" y="57"/>
                  <a:pt x="262" y="55"/>
                  <a:pt x="266" y="51"/>
                </a:cubicBezTo>
                <a:cubicBezTo>
                  <a:pt x="272" y="46"/>
                  <a:pt x="276" y="42"/>
                  <a:pt x="278" y="38"/>
                </a:cubicBezTo>
                <a:cubicBezTo>
                  <a:pt x="280" y="35"/>
                  <a:pt x="281" y="31"/>
                  <a:pt x="281" y="26"/>
                </a:cubicBezTo>
                <a:cubicBezTo>
                  <a:pt x="281" y="19"/>
                  <a:pt x="278" y="13"/>
                  <a:pt x="272" y="8"/>
                </a:cubicBezTo>
                <a:cubicBezTo>
                  <a:pt x="267" y="3"/>
                  <a:pt x="259" y="0"/>
                  <a:pt x="250" y="0"/>
                </a:cubicBezTo>
                <a:cubicBezTo>
                  <a:pt x="241" y="0"/>
                  <a:pt x="234" y="2"/>
                  <a:pt x="228" y="7"/>
                </a:cubicBezTo>
                <a:cubicBezTo>
                  <a:pt x="222" y="13"/>
                  <a:pt x="219" y="21"/>
                  <a:pt x="219" y="29"/>
                </a:cubicBezTo>
                <a:cubicBezTo>
                  <a:pt x="231" y="29"/>
                  <a:pt x="231" y="29"/>
                  <a:pt x="231" y="29"/>
                </a:cubicBezTo>
                <a:cubicBezTo>
                  <a:pt x="232" y="23"/>
                  <a:pt x="232" y="19"/>
                  <a:pt x="237" y="15"/>
                </a:cubicBezTo>
                <a:cubicBezTo>
                  <a:pt x="241" y="12"/>
                  <a:pt x="245" y="10"/>
                  <a:pt x="250" y="10"/>
                </a:cubicBezTo>
                <a:cubicBezTo>
                  <a:pt x="255" y="10"/>
                  <a:pt x="261" y="12"/>
                  <a:pt x="264" y="15"/>
                </a:cubicBezTo>
                <a:cubicBezTo>
                  <a:pt x="268" y="19"/>
                  <a:pt x="269" y="22"/>
                  <a:pt x="269" y="26"/>
                </a:cubicBezTo>
                <a:cubicBezTo>
                  <a:pt x="269" y="29"/>
                  <a:pt x="268" y="32"/>
                  <a:pt x="267" y="34"/>
                </a:cubicBezTo>
                <a:cubicBezTo>
                  <a:pt x="265" y="36"/>
                  <a:pt x="263" y="39"/>
                  <a:pt x="259" y="43"/>
                </a:cubicBezTo>
                <a:cubicBezTo>
                  <a:pt x="255" y="47"/>
                  <a:pt x="252" y="49"/>
                  <a:pt x="250" y="51"/>
                </a:cubicBezTo>
                <a:cubicBezTo>
                  <a:pt x="248" y="54"/>
                  <a:pt x="246" y="56"/>
                  <a:pt x="245" y="59"/>
                </a:cubicBezTo>
                <a:cubicBezTo>
                  <a:pt x="244" y="62"/>
                  <a:pt x="243" y="66"/>
                  <a:pt x="243" y="71"/>
                </a:cubicBezTo>
                <a:cubicBezTo>
                  <a:pt x="243" y="72"/>
                  <a:pt x="243" y="73"/>
                  <a:pt x="243" y="75"/>
                </a:cubicBezTo>
                <a:lnTo>
                  <a:pt x="255" y="75"/>
                </a:lnTo>
                <a:close/>
                <a:moveTo>
                  <a:pt x="255" y="96"/>
                </a:moveTo>
                <a:cubicBezTo>
                  <a:pt x="255" y="84"/>
                  <a:pt x="255" y="84"/>
                  <a:pt x="255" y="84"/>
                </a:cubicBezTo>
                <a:cubicBezTo>
                  <a:pt x="243" y="84"/>
                  <a:pt x="243" y="84"/>
                  <a:pt x="243" y="84"/>
                </a:cubicBezTo>
                <a:cubicBezTo>
                  <a:pt x="243" y="96"/>
                  <a:pt x="243" y="96"/>
                  <a:pt x="243" y="96"/>
                </a:cubicBezTo>
                <a:lnTo>
                  <a:pt x="255" y="96"/>
                </a:lnTo>
                <a:close/>
                <a:moveTo>
                  <a:pt x="102" y="0"/>
                </a:moveTo>
                <a:cubicBezTo>
                  <a:pt x="49" y="84"/>
                  <a:pt x="49" y="84"/>
                  <a:pt x="49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0" y="47"/>
                  <a:pt x="0" y="47"/>
                  <a:pt x="0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35" y="68"/>
                  <a:pt x="35" y="68"/>
                  <a:pt x="35" y="68"/>
                </a:cubicBezTo>
                <a:cubicBezTo>
                  <a:pt x="79" y="0"/>
                  <a:pt x="79" y="0"/>
                  <a:pt x="79" y="0"/>
                </a:cubicBezTo>
                <a:lnTo>
                  <a:pt x="102" y="0"/>
                </a:lnTo>
                <a:close/>
                <a:moveTo>
                  <a:pt x="147" y="72"/>
                </a:moveTo>
                <a:cubicBezTo>
                  <a:pt x="147" y="58"/>
                  <a:pt x="147" y="58"/>
                  <a:pt x="147" y="58"/>
                </a:cubicBezTo>
                <a:cubicBezTo>
                  <a:pt x="177" y="58"/>
                  <a:pt x="177" y="58"/>
                  <a:pt x="177" y="58"/>
                </a:cubicBezTo>
                <a:cubicBezTo>
                  <a:pt x="177" y="38"/>
                  <a:pt x="177" y="38"/>
                  <a:pt x="177" y="38"/>
                </a:cubicBezTo>
                <a:cubicBezTo>
                  <a:pt x="147" y="38"/>
                  <a:pt x="147" y="38"/>
                  <a:pt x="147" y="38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19" y="48"/>
                  <a:pt x="119" y="48"/>
                  <a:pt x="119" y="48"/>
                </a:cubicBezTo>
                <a:lnTo>
                  <a:pt x="147" y="72"/>
                </a:lnTo>
                <a:close/>
                <a:moveTo>
                  <a:pt x="70" y="151"/>
                </a:moveTo>
                <a:cubicBezTo>
                  <a:pt x="56" y="151"/>
                  <a:pt x="56" y="151"/>
                  <a:pt x="56" y="15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36" y="121"/>
                  <a:pt x="36" y="121"/>
                  <a:pt x="36" y="121"/>
                </a:cubicBezTo>
                <a:cubicBezTo>
                  <a:pt x="36" y="151"/>
                  <a:pt x="36" y="151"/>
                  <a:pt x="36" y="151"/>
                </a:cubicBezTo>
                <a:cubicBezTo>
                  <a:pt x="22" y="151"/>
                  <a:pt x="22" y="151"/>
                  <a:pt x="22" y="151"/>
                </a:cubicBezTo>
                <a:cubicBezTo>
                  <a:pt x="46" y="179"/>
                  <a:pt x="46" y="179"/>
                  <a:pt x="46" y="179"/>
                </a:cubicBezTo>
                <a:lnTo>
                  <a:pt x="70" y="151"/>
                </a:lnTo>
                <a:close/>
                <a:moveTo>
                  <a:pt x="226" y="149"/>
                </a:moveTo>
                <a:cubicBezTo>
                  <a:pt x="240" y="149"/>
                  <a:pt x="240" y="149"/>
                  <a:pt x="240" y="149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260" y="179"/>
                  <a:pt x="260" y="179"/>
                  <a:pt x="260" y="179"/>
                </a:cubicBezTo>
                <a:cubicBezTo>
                  <a:pt x="260" y="149"/>
                  <a:pt x="260" y="149"/>
                  <a:pt x="260" y="149"/>
                </a:cubicBezTo>
                <a:cubicBezTo>
                  <a:pt x="274" y="149"/>
                  <a:pt x="274" y="149"/>
                  <a:pt x="274" y="149"/>
                </a:cubicBezTo>
                <a:cubicBezTo>
                  <a:pt x="250" y="121"/>
                  <a:pt x="250" y="121"/>
                  <a:pt x="250" y="121"/>
                </a:cubicBezTo>
                <a:lnTo>
                  <a:pt x="226" y="1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3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black">
          <a:xfrm>
            <a:off x="942308" y="1761122"/>
            <a:ext cx="616066" cy="615907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33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50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Setting the current storage account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32" name="Text Placeholder 4"/>
          <p:cNvSpPr txBox="1">
            <a:spLocks/>
          </p:cNvSpPr>
          <p:nvPr/>
        </p:nvSpPr>
        <p:spPr>
          <a:xfrm>
            <a:off x="1744935" y="1553453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Returns Storage Account</a:t>
            </a:r>
            <a:endParaRPr kumimoji="0" lang="en-US" sz="2000" b="0" i="0" u="none" strike="noStrike" kern="1200" cap="none" spc="-58" normalizeH="0" baseline="0" noProof="0" dirty="0">
              <a:ln>
                <a:noFill/>
              </a:ln>
              <a:gradFill>
                <a:gsLst>
                  <a:gs pos="0">
                    <a:srgbClr val="292929"/>
                  </a:gs>
                  <a:gs pos="100000">
                    <a:srgbClr val="292929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14363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Get-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AzureStorageAccount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| Select 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StorageAccountName</a:t>
            </a:r>
            <a:endParaRPr kumimoji="0" lang="en-US" sz="1333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546A"/>
              </a:solidFill>
              <a:effectLst/>
              <a:uLnTx/>
              <a:uFillTx/>
              <a:latin typeface="Segoe UI"/>
              <a:ea typeface="+mn-ea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spect="1"/>
          </p:cNvSpPr>
          <p:nvPr/>
        </p:nvSpPr>
        <p:spPr bwMode="auto">
          <a:xfrm>
            <a:off x="654503" y="1553452"/>
            <a:ext cx="1091407" cy="1091407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>
            <a:spLocks/>
          </p:cNvSpPr>
          <p:nvPr/>
        </p:nvSpPr>
        <p:spPr bwMode="auto">
          <a:xfrm>
            <a:off x="654508" y="2795623"/>
            <a:ext cx="1089659" cy="108966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87" tIns="38094" rIns="76187" bIns="3809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654508" y="4036048"/>
            <a:ext cx="1089659" cy="108966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Placeholder 4"/>
          <p:cNvSpPr txBox="1">
            <a:spLocks/>
          </p:cNvSpPr>
          <p:nvPr/>
        </p:nvSpPr>
        <p:spPr>
          <a:xfrm>
            <a:off x="1744935" y="4036048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25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 err="1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Cmdlets</a:t>
            </a: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 like New-</a:t>
            </a:r>
            <a:r>
              <a:rPr kumimoji="0" lang="en-US" sz="2000" b="0" i="0" u="none" strike="noStrike" kern="1200" cap="none" spc="-58" normalizeH="0" baseline="0" noProof="0" dirty="0" err="1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AzureQuickVM</a:t>
            </a: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 will use this Account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525051">
                  <a:alpha val="99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7" name="Text Placeholder 4"/>
          <p:cNvSpPr txBox="1">
            <a:spLocks/>
          </p:cNvSpPr>
          <p:nvPr/>
        </p:nvSpPr>
        <p:spPr>
          <a:xfrm>
            <a:off x="1744935" y="2795623"/>
            <a:ext cx="8209673" cy="1089660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ED7D31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Sets the Current Storage Account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Set-</a:t>
            </a:r>
            <a:r>
              <a:rPr kumimoji="0" lang="en-US" sz="1333" b="0" i="0" u="none" strike="noStrike" kern="0" cap="none" spc="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AzureSubscription</a:t>
            </a:r>
            <a:r>
              <a:rPr kumimoji="0" lang="en-US" sz="1333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 'somesub1' -</a:t>
            </a:r>
            <a:r>
              <a:rPr kumimoji="0" lang="en-US" sz="1333" b="0" i="0" u="none" strike="noStrike" kern="0" cap="none" spc="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CurrentStorageAccount</a:t>
            </a:r>
            <a:r>
              <a:rPr kumimoji="0" lang="en-US" sz="1333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 '</a:t>
            </a:r>
            <a:r>
              <a:rPr kumimoji="0" lang="en-US" sz="1333" b="0" i="0" u="none" strike="noStrike" kern="0" cap="none" spc="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mystorage</a:t>
            </a:r>
            <a:r>
              <a:rPr kumimoji="0" lang="en-US" sz="1333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‘</a:t>
            </a:r>
          </a:p>
        </p:txBody>
      </p:sp>
      <p:sp>
        <p:nvSpPr>
          <p:cNvPr id="38" name="Freeform 79"/>
          <p:cNvSpPr>
            <a:spLocks/>
          </p:cNvSpPr>
          <p:nvPr/>
        </p:nvSpPr>
        <p:spPr bwMode="black">
          <a:xfrm>
            <a:off x="896927" y="1876906"/>
            <a:ext cx="606560" cy="444500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Freeform 22"/>
          <p:cNvSpPr>
            <a:spLocks noChangeAspect="1"/>
          </p:cNvSpPr>
          <p:nvPr/>
        </p:nvSpPr>
        <p:spPr bwMode="black">
          <a:xfrm rot="20542397">
            <a:off x="995103" y="4233714"/>
            <a:ext cx="408468" cy="694327"/>
          </a:xfrm>
          <a:custGeom>
            <a:avLst/>
            <a:gdLst>
              <a:gd name="T0" fmla="*/ 245 w 251"/>
              <a:gd name="T1" fmla="*/ 191 h 427"/>
              <a:gd name="T2" fmla="*/ 199 w 251"/>
              <a:gd name="T3" fmla="*/ 144 h 427"/>
              <a:gd name="T4" fmla="*/ 166 w 251"/>
              <a:gd name="T5" fmla="*/ 40 h 427"/>
              <a:gd name="T6" fmla="*/ 178 w 251"/>
              <a:gd name="T7" fmla="*/ 7 h 427"/>
              <a:gd name="T8" fmla="*/ 178 w 251"/>
              <a:gd name="T9" fmla="*/ 7 h 427"/>
              <a:gd name="T10" fmla="*/ 178 w 251"/>
              <a:gd name="T11" fmla="*/ 5 h 427"/>
              <a:gd name="T12" fmla="*/ 161 w 251"/>
              <a:gd name="T13" fmla="*/ 0 h 427"/>
              <a:gd name="T14" fmla="*/ 85 w 251"/>
              <a:gd name="T15" fmla="*/ 15 h 427"/>
              <a:gd name="T16" fmla="*/ 3 w 251"/>
              <a:gd name="T17" fmla="*/ 60 h 427"/>
              <a:gd name="T18" fmla="*/ 4 w 251"/>
              <a:gd name="T19" fmla="*/ 61 h 427"/>
              <a:gd name="T20" fmla="*/ 4 w 251"/>
              <a:gd name="T21" fmla="*/ 61 h 427"/>
              <a:gd name="T22" fmla="*/ 5 w 251"/>
              <a:gd name="T23" fmla="*/ 62 h 427"/>
              <a:gd name="T24" fmla="*/ 6 w 251"/>
              <a:gd name="T25" fmla="*/ 63 h 427"/>
              <a:gd name="T26" fmla="*/ 32 w 251"/>
              <a:gd name="T27" fmla="*/ 81 h 427"/>
              <a:gd name="T28" fmla="*/ 65 w 251"/>
              <a:gd name="T29" fmla="*/ 186 h 427"/>
              <a:gd name="T30" fmla="*/ 53 w 251"/>
              <a:gd name="T31" fmla="*/ 250 h 427"/>
              <a:gd name="T32" fmla="*/ 138 w 251"/>
              <a:gd name="T33" fmla="*/ 259 h 427"/>
              <a:gd name="T34" fmla="*/ 168 w 251"/>
              <a:gd name="T35" fmla="*/ 354 h 427"/>
              <a:gd name="T36" fmla="*/ 213 w 251"/>
              <a:gd name="T37" fmla="*/ 427 h 427"/>
              <a:gd name="T38" fmla="*/ 209 w 251"/>
              <a:gd name="T39" fmla="*/ 341 h 427"/>
              <a:gd name="T40" fmla="*/ 179 w 251"/>
              <a:gd name="T41" fmla="*/ 246 h 427"/>
              <a:gd name="T42" fmla="*/ 245 w 251"/>
              <a:gd name="T43" fmla="*/ 191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1" h="427">
                <a:moveTo>
                  <a:pt x="245" y="191"/>
                </a:moveTo>
                <a:cubicBezTo>
                  <a:pt x="238" y="169"/>
                  <a:pt x="221" y="153"/>
                  <a:pt x="199" y="144"/>
                </a:cubicBezTo>
                <a:cubicBezTo>
                  <a:pt x="166" y="40"/>
                  <a:pt x="166" y="40"/>
                  <a:pt x="166" y="40"/>
                </a:cubicBezTo>
                <a:cubicBezTo>
                  <a:pt x="178" y="7"/>
                  <a:pt x="178" y="7"/>
                  <a:pt x="178" y="7"/>
                </a:cubicBezTo>
                <a:cubicBezTo>
                  <a:pt x="178" y="7"/>
                  <a:pt x="178" y="7"/>
                  <a:pt x="178" y="7"/>
                </a:cubicBezTo>
                <a:cubicBezTo>
                  <a:pt x="178" y="6"/>
                  <a:pt x="178" y="6"/>
                  <a:pt x="178" y="5"/>
                </a:cubicBezTo>
                <a:cubicBezTo>
                  <a:pt x="177" y="2"/>
                  <a:pt x="171" y="0"/>
                  <a:pt x="161" y="0"/>
                </a:cubicBezTo>
                <a:cubicBezTo>
                  <a:pt x="144" y="0"/>
                  <a:pt x="116" y="5"/>
                  <a:pt x="85" y="15"/>
                </a:cubicBezTo>
                <a:cubicBezTo>
                  <a:pt x="37" y="30"/>
                  <a:pt x="0" y="50"/>
                  <a:pt x="3" y="60"/>
                </a:cubicBezTo>
                <a:cubicBezTo>
                  <a:pt x="4" y="60"/>
                  <a:pt x="4" y="60"/>
                  <a:pt x="4" y="61"/>
                </a:cubicBezTo>
                <a:cubicBezTo>
                  <a:pt x="4" y="61"/>
                  <a:pt x="4" y="61"/>
                  <a:pt x="4" y="61"/>
                </a:cubicBezTo>
                <a:cubicBezTo>
                  <a:pt x="5" y="62"/>
                  <a:pt x="5" y="62"/>
                  <a:pt x="5" y="62"/>
                </a:cubicBezTo>
                <a:cubicBezTo>
                  <a:pt x="6" y="62"/>
                  <a:pt x="6" y="62"/>
                  <a:pt x="6" y="63"/>
                </a:cubicBezTo>
                <a:cubicBezTo>
                  <a:pt x="32" y="81"/>
                  <a:pt x="32" y="81"/>
                  <a:pt x="32" y="81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51" y="205"/>
                  <a:pt x="46" y="229"/>
                  <a:pt x="53" y="250"/>
                </a:cubicBezTo>
                <a:cubicBezTo>
                  <a:pt x="59" y="269"/>
                  <a:pt x="97" y="269"/>
                  <a:pt x="138" y="259"/>
                </a:cubicBezTo>
                <a:cubicBezTo>
                  <a:pt x="150" y="296"/>
                  <a:pt x="161" y="332"/>
                  <a:pt x="168" y="354"/>
                </a:cubicBezTo>
                <a:cubicBezTo>
                  <a:pt x="181" y="398"/>
                  <a:pt x="213" y="427"/>
                  <a:pt x="213" y="427"/>
                </a:cubicBezTo>
                <a:cubicBezTo>
                  <a:pt x="213" y="427"/>
                  <a:pt x="222" y="385"/>
                  <a:pt x="209" y="341"/>
                </a:cubicBezTo>
                <a:cubicBezTo>
                  <a:pt x="202" y="320"/>
                  <a:pt x="191" y="283"/>
                  <a:pt x="179" y="246"/>
                </a:cubicBezTo>
                <a:cubicBezTo>
                  <a:pt x="219" y="231"/>
                  <a:pt x="251" y="209"/>
                  <a:pt x="245" y="19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Freeform 25"/>
          <p:cNvSpPr>
            <a:spLocks noEditPoints="1"/>
          </p:cNvSpPr>
          <p:nvPr/>
        </p:nvSpPr>
        <p:spPr bwMode="black">
          <a:xfrm>
            <a:off x="904327" y="3045103"/>
            <a:ext cx="590021" cy="590701"/>
          </a:xfrm>
          <a:custGeom>
            <a:avLst/>
            <a:gdLst>
              <a:gd name="T0" fmla="*/ 0 w 708"/>
              <a:gd name="T1" fmla="*/ 709 h 709"/>
              <a:gd name="T2" fmla="*/ 212 w 708"/>
              <a:gd name="T3" fmla="*/ 567 h 709"/>
              <a:gd name="T4" fmla="*/ 708 w 708"/>
              <a:gd name="T5" fmla="*/ 567 h 709"/>
              <a:gd name="T6" fmla="*/ 496 w 708"/>
              <a:gd name="T7" fmla="*/ 709 h 709"/>
              <a:gd name="T8" fmla="*/ 708 w 708"/>
              <a:gd name="T9" fmla="*/ 567 h 709"/>
              <a:gd name="T10" fmla="*/ 248 w 708"/>
              <a:gd name="T11" fmla="*/ 567 h 709"/>
              <a:gd name="T12" fmla="*/ 460 w 708"/>
              <a:gd name="T13" fmla="*/ 709 h 709"/>
              <a:gd name="T14" fmla="*/ 212 w 708"/>
              <a:gd name="T15" fmla="*/ 227 h 709"/>
              <a:gd name="T16" fmla="*/ 0 w 708"/>
              <a:gd name="T17" fmla="*/ 369 h 709"/>
              <a:gd name="T18" fmla="*/ 212 w 708"/>
              <a:gd name="T19" fmla="*/ 227 h 709"/>
              <a:gd name="T20" fmla="*/ 496 w 708"/>
              <a:gd name="T21" fmla="*/ 14 h 709"/>
              <a:gd name="T22" fmla="*/ 708 w 708"/>
              <a:gd name="T23" fmla="*/ 156 h 709"/>
              <a:gd name="T24" fmla="*/ 460 w 708"/>
              <a:gd name="T25" fmla="*/ 156 h 709"/>
              <a:gd name="T26" fmla="*/ 248 w 708"/>
              <a:gd name="T27" fmla="*/ 298 h 709"/>
              <a:gd name="T28" fmla="*/ 460 w 708"/>
              <a:gd name="T29" fmla="*/ 156 h 709"/>
              <a:gd name="T30" fmla="*/ 127 w 708"/>
              <a:gd name="T31" fmla="*/ 397 h 709"/>
              <a:gd name="T32" fmla="*/ 340 w 708"/>
              <a:gd name="T33" fmla="*/ 539 h 709"/>
              <a:gd name="T34" fmla="*/ 97 w 708"/>
              <a:gd name="T35" fmla="*/ 397 h 709"/>
              <a:gd name="T36" fmla="*/ 0 w 708"/>
              <a:gd name="T37" fmla="*/ 539 h 709"/>
              <a:gd name="T38" fmla="*/ 97 w 708"/>
              <a:gd name="T39" fmla="*/ 397 h 709"/>
              <a:gd name="T40" fmla="*/ 0 w 708"/>
              <a:gd name="T41" fmla="*/ 57 h 709"/>
              <a:gd name="T42" fmla="*/ 97 w 708"/>
              <a:gd name="T43" fmla="*/ 199 h 709"/>
              <a:gd name="T44" fmla="*/ 583 w 708"/>
              <a:gd name="T45" fmla="*/ 397 h 709"/>
              <a:gd name="T46" fmla="*/ 371 w 708"/>
              <a:gd name="T47" fmla="*/ 539 h 709"/>
              <a:gd name="T48" fmla="*/ 583 w 708"/>
              <a:gd name="T49" fmla="*/ 397 h 709"/>
              <a:gd name="T50" fmla="*/ 614 w 708"/>
              <a:gd name="T51" fmla="*/ 397 h 709"/>
              <a:gd name="T52" fmla="*/ 708 w 708"/>
              <a:gd name="T53" fmla="*/ 539 h 709"/>
              <a:gd name="T54" fmla="*/ 354 w 708"/>
              <a:gd name="T55" fmla="*/ 132 h 709"/>
              <a:gd name="T56" fmla="*/ 392 w 708"/>
              <a:gd name="T57" fmla="*/ 47 h 709"/>
              <a:gd name="T58" fmla="*/ 316 w 708"/>
              <a:gd name="T59" fmla="*/ 0 h 709"/>
              <a:gd name="T60" fmla="*/ 269 w 708"/>
              <a:gd name="T61" fmla="*/ 47 h 709"/>
              <a:gd name="T62" fmla="*/ 602 w 708"/>
              <a:gd name="T63" fmla="*/ 343 h 709"/>
              <a:gd name="T64" fmla="*/ 640 w 708"/>
              <a:gd name="T65" fmla="*/ 258 h 709"/>
              <a:gd name="T66" fmla="*/ 564 w 708"/>
              <a:gd name="T67" fmla="*/ 210 h 709"/>
              <a:gd name="T68" fmla="*/ 517 w 708"/>
              <a:gd name="T69" fmla="*/ 25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8" h="709">
                <a:moveTo>
                  <a:pt x="212" y="709"/>
                </a:moveTo>
                <a:lnTo>
                  <a:pt x="0" y="709"/>
                </a:lnTo>
                <a:lnTo>
                  <a:pt x="0" y="567"/>
                </a:lnTo>
                <a:lnTo>
                  <a:pt x="212" y="567"/>
                </a:lnTo>
                <a:lnTo>
                  <a:pt x="212" y="709"/>
                </a:lnTo>
                <a:close/>
                <a:moveTo>
                  <a:pt x="708" y="567"/>
                </a:moveTo>
                <a:lnTo>
                  <a:pt x="496" y="567"/>
                </a:lnTo>
                <a:lnTo>
                  <a:pt x="496" y="709"/>
                </a:lnTo>
                <a:lnTo>
                  <a:pt x="708" y="709"/>
                </a:lnTo>
                <a:lnTo>
                  <a:pt x="708" y="567"/>
                </a:lnTo>
                <a:close/>
                <a:moveTo>
                  <a:pt x="460" y="567"/>
                </a:moveTo>
                <a:lnTo>
                  <a:pt x="248" y="567"/>
                </a:lnTo>
                <a:lnTo>
                  <a:pt x="248" y="709"/>
                </a:lnTo>
                <a:lnTo>
                  <a:pt x="460" y="709"/>
                </a:lnTo>
                <a:lnTo>
                  <a:pt x="460" y="567"/>
                </a:lnTo>
                <a:close/>
                <a:moveTo>
                  <a:pt x="212" y="227"/>
                </a:moveTo>
                <a:lnTo>
                  <a:pt x="0" y="227"/>
                </a:lnTo>
                <a:lnTo>
                  <a:pt x="0" y="369"/>
                </a:lnTo>
                <a:lnTo>
                  <a:pt x="212" y="369"/>
                </a:lnTo>
                <a:lnTo>
                  <a:pt x="212" y="227"/>
                </a:lnTo>
                <a:close/>
                <a:moveTo>
                  <a:pt x="708" y="14"/>
                </a:moveTo>
                <a:lnTo>
                  <a:pt x="496" y="14"/>
                </a:lnTo>
                <a:lnTo>
                  <a:pt x="496" y="156"/>
                </a:lnTo>
                <a:lnTo>
                  <a:pt x="708" y="156"/>
                </a:lnTo>
                <a:lnTo>
                  <a:pt x="708" y="14"/>
                </a:lnTo>
                <a:close/>
                <a:moveTo>
                  <a:pt x="460" y="156"/>
                </a:moveTo>
                <a:lnTo>
                  <a:pt x="248" y="156"/>
                </a:lnTo>
                <a:lnTo>
                  <a:pt x="248" y="298"/>
                </a:lnTo>
                <a:lnTo>
                  <a:pt x="460" y="298"/>
                </a:lnTo>
                <a:lnTo>
                  <a:pt x="460" y="156"/>
                </a:lnTo>
                <a:close/>
                <a:moveTo>
                  <a:pt x="340" y="397"/>
                </a:moveTo>
                <a:lnTo>
                  <a:pt x="127" y="397"/>
                </a:lnTo>
                <a:lnTo>
                  <a:pt x="127" y="539"/>
                </a:lnTo>
                <a:lnTo>
                  <a:pt x="340" y="539"/>
                </a:lnTo>
                <a:lnTo>
                  <a:pt x="340" y="397"/>
                </a:lnTo>
                <a:close/>
                <a:moveTo>
                  <a:pt x="97" y="397"/>
                </a:moveTo>
                <a:lnTo>
                  <a:pt x="0" y="397"/>
                </a:lnTo>
                <a:lnTo>
                  <a:pt x="0" y="539"/>
                </a:lnTo>
                <a:lnTo>
                  <a:pt x="97" y="539"/>
                </a:lnTo>
                <a:lnTo>
                  <a:pt x="97" y="397"/>
                </a:lnTo>
                <a:close/>
                <a:moveTo>
                  <a:pt x="97" y="57"/>
                </a:moveTo>
                <a:lnTo>
                  <a:pt x="0" y="57"/>
                </a:lnTo>
                <a:lnTo>
                  <a:pt x="0" y="199"/>
                </a:lnTo>
                <a:lnTo>
                  <a:pt x="97" y="199"/>
                </a:lnTo>
                <a:lnTo>
                  <a:pt x="97" y="57"/>
                </a:lnTo>
                <a:close/>
                <a:moveTo>
                  <a:pt x="583" y="397"/>
                </a:moveTo>
                <a:lnTo>
                  <a:pt x="371" y="397"/>
                </a:lnTo>
                <a:lnTo>
                  <a:pt x="371" y="539"/>
                </a:lnTo>
                <a:lnTo>
                  <a:pt x="583" y="539"/>
                </a:lnTo>
                <a:lnTo>
                  <a:pt x="583" y="397"/>
                </a:lnTo>
                <a:close/>
                <a:moveTo>
                  <a:pt x="708" y="397"/>
                </a:moveTo>
                <a:lnTo>
                  <a:pt x="614" y="397"/>
                </a:lnTo>
                <a:lnTo>
                  <a:pt x="614" y="539"/>
                </a:lnTo>
                <a:lnTo>
                  <a:pt x="708" y="539"/>
                </a:lnTo>
                <a:lnTo>
                  <a:pt x="708" y="397"/>
                </a:lnTo>
                <a:close/>
                <a:moveTo>
                  <a:pt x="354" y="132"/>
                </a:moveTo>
                <a:lnTo>
                  <a:pt x="439" y="47"/>
                </a:lnTo>
                <a:lnTo>
                  <a:pt x="392" y="47"/>
                </a:lnTo>
                <a:lnTo>
                  <a:pt x="392" y="0"/>
                </a:lnTo>
                <a:lnTo>
                  <a:pt x="316" y="0"/>
                </a:lnTo>
                <a:lnTo>
                  <a:pt x="316" y="47"/>
                </a:lnTo>
                <a:lnTo>
                  <a:pt x="269" y="47"/>
                </a:lnTo>
                <a:lnTo>
                  <a:pt x="354" y="132"/>
                </a:lnTo>
                <a:close/>
                <a:moveTo>
                  <a:pt x="602" y="343"/>
                </a:moveTo>
                <a:lnTo>
                  <a:pt x="687" y="258"/>
                </a:lnTo>
                <a:lnTo>
                  <a:pt x="640" y="258"/>
                </a:lnTo>
                <a:lnTo>
                  <a:pt x="640" y="210"/>
                </a:lnTo>
                <a:lnTo>
                  <a:pt x="564" y="210"/>
                </a:lnTo>
                <a:lnTo>
                  <a:pt x="564" y="258"/>
                </a:lnTo>
                <a:lnTo>
                  <a:pt x="517" y="258"/>
                </a:lnTo>
                <a:lnTo>
                  <a:pt x="602" y="3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8" tIns="34294" rIns="68588" bIns="34294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333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67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Information neede</a:t>
            </a:r>
            <a:r>
              <a:rPr lang="en-US" dirty="0" smtClean="0"/>
              <a:t>d to create a VM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2260967" y="1553453"/>
            <a:ext cx="7683614" cy="1615348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00AEE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Image Name</a:t>
            </a:r>
          </a:p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Get-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AzureVMImage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| select 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ImageName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</a:p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00AEE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Disk Name</a:t>
            </a:r>
          </a:p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Get-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AzureDisk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| select 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DiskName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alpha val="99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 bwMode="auto">
          <a:xfrm>
            <a:off x="644477" y="1553452"/>
            <a:ext cx="1617937" cy="1617937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77" tIns="38089" rIns="76177" bIns="3808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644483" y="3394885"/>
            <a:ext cx="1615346" cy="1615348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76187" tIns="38094" rIns="76187" bIns="38094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2260967" y="3394885"/>
            <a:ext cx="7683614" cy="1615348"/>
          </a:xfrm>
          <a:prstGeom prst="rect">
            <a:avLst/>
          </a:prstGeom>
          <a:solidFill>
            <a:sysClr val="windowText" lastClr="000000">
              <a:alpha val="5000"/>
            </a:sysClr>
          </a:solidFill>
        </p:spPr>
        <p:txBody>
          <a:bodyPr lIns="114281" tIns="0" rIns="152373" bIns="0" anchor="ctr"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Semibold" pitchFamily="34" charset="0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None/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2pPr>
            <a:lvl3pPr marL="1204913" indent="-3492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3pPr>
            <a:lvl4pPr marL="1538288" indent="-2794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4pPr>
            <a:lvl5pPr marL="1887538" indent="-2825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Wingdings" pitchFamily="2" charset="2"/>
              <a:buChar char="§"/>
              <a:defRPr sz="1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Segoe UI Light" pitchFamily="34" charset="0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15782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-58" normalizeH="0" baseline="0" noProof="0" dirty="0">
                <a:ln>
                  <a:noFill/>
                </a:ln>
                <a:solidFill>
                  <a:srgbClr val="00AEEF">
                    <a:alpha val="99000"/>
                  </a:srgbClr>
                </a:solidFill>
                <a:effectLst/>
                <a:uLnTx/>
                <a:uFillTx/>
                <a:latin typeface="Segoe UI Light" pitchFamily="34" charset="0"/>
                <a:ea typeface="+mn-ea"/>
                <a:cs typeface="Segoe UI Light" pitchFamily="34" charset="0"/>
              </a:rPr>
              <a:t>Data Center Location</a:t>
            </a:r>
          </a:p>
          <a:p>
            <a:pPr marL="0" marR="0" lvl="0" indent="0" algn="l" defTabSz="101578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>
                <a:tab pos="253886" algn="l"/>
              </a:tabLst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Get-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alpha val="99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AzureLocation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alpha val="99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Freeform 29"/>
          <p:cNvSpPr>
            <a:spLocks noEditPoints="1"/>
          </p:cNvSpPr>
          <p:nvPr/>
        </p:nvSpPr>
        <p:spPr bwMode="black">
          <a:xfrm>
            <a:off x="1065499" y="3744501"/>
            <a:ext cx="773314" cy="916116"/>
          </a:xfrm>
          <a:custGeom>
            <a:avLst/>
            <a:gdLst>
              <a:gd name="T0" fmla="*/ 951 w 1016"/>
              <a:gd name="T1" fmla="*/ 942 h 1203"/>
              <a:gd name="T2" fmla="*/ 565 w 1016"/>
              <a:gd name="T3" fmla="*/ 942 h 1203"/>
              <a:gd name="T4" fmla="*/ 788 w 1016"/>
              <a:gd name="T5" fmla="*/ 360 h 1203"/>
              <a:gd name="T6" fmla="*/ 794 w 1016"/>
              <a:gd name="T7" fmla="*/ 299 h 1203"/>
              <a:gd name="T8" fmla="*/ 794 w 1016"/>
              <a:gd name="T9" fmla="*/ 289 h 1203"/>
              <a:gd name="T10" fmla="*/ 505 w 1016"/>
              <a:gd name="T11" fmla="*/ 0 h 1203"/>
              <a:gd name="T12" fmla="*/ 217 w 1016"/>
              <a:gd name="T13" fmla="*/ 289 h 1203"/>
              <a:gd name="T14" fmla="*/ 217 w 1016"/>
              <a:gd name="T15" fmla="*/ 310 h 1203"/>
              <a:gd name="T16" fmla="*/ 223 w 1016"/>
              <a:gd name="T17" fmla="*/ 360 h 1203"/>
              <a:gd name="T18" fmla="*/ 444 w 1016"/>
              <a:gd name="T19" fmla="*/ 942 h 1203"/>
              <a:gd name="T20" fmla="*/ 65 w 1016"/>
              <a:gd name="T21" fmla="*/ 942 h 1203"/>
              <a:gd name="T22" fmla="*/ 0 w 1016"/>
              <a:gd name="T23" fmla="*/ 1203 h 1203"/>
              <a:gd name="T24" fmla="*/ 1016 w 1016"/>
              <a:gd name="T25" fmla="*/ 1203 h 1203"/>
              <a:gd name="T26" fmla="*/ 951 w 1016"/>
              <a:gd name="T27" fmla="*/ 942 h 1203"/>
              <a:gd name="T28" fmla="*/ 414 w 1016"/>
              <a:gd name="T29" fmla="*/ 256 h 1203"/>
              <a:gd name="T30" fmla="*/ 506 w 1016"/>
              <a:gd name="T31" fmla="*/ 164 h 1203"/>
              <a:gd name="T32" fmla="*/ 599 w 1016"/>
              <a:gd name="T33" fmla="*/ 256 h 1203"/>
              <a:gd name="T34" fmla="*/ 506 w 1016"/>
              <a:gd name="T35" fmla="*/ 348 h 1203"/>
              <a:gd name="T36" fmla="*/ 414 w 1016"/>
              <a:gd name="T37" fmla="*/ 256 h 1203"/>
              <a:gd name="T38" fmla="*/ 99 w 1016"/>
              <a:gd name="T39" fmla="*/ 985 h 1203"/>
              <a:gd name="T40" fmla="*/ 460 w 1016"/>
              <a:gd name="T41" fmla="*/ 985 h 1203"/>
              <a:gd name="T42" fmla="*/ 504 w 1016"/>
              <a:gd name="T43" fmla="*/ 1100 h 1203"/>
              <a:gd name="T44" fmla="*/ 548 w 1016"/>
              <a:gd name="T45" fmla="*/ 985 h 1203"/>
              <a:gd name="T46" fmla="*/ 917 w 1016"/>
              <a:gd name="T47" fmla="*/ 985 h 1203"/>
              <a:gd name="T48" fmla="*/ 961 w 1016"/>
              <a:gd name="T49" fmla="*/ 1159 h 1203"/>
              <a:gd name="T50" fmla="*/ 55 w 1016"/>
              <a:gd name="T51" fmla="*/ 1159 h 1203"/>
              <a:gd name="T52" fmla="*/ 99 w 1016"/>
              <a:gd name="T53" fmla="*/ 98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16" h="1203">
                <a:moveTo>
                  <a:pt x="951" y="942"/>
                </a:moveTo>
                <a:cubicBezTo>
                  <a:pt x="565" y="942"/>
                  <a:pt x="565" y="942"/>
                  <a:pt x="565" y="942"/>
                </a:cubicBezTo>
                <a:cubicBezTo>
                  <a:pt x="788" y="360"/>
                  <a:pt x="788" y="360"/>
                  <a:pt x="788" y="360"/>
                </a:cubicBezTo>
                <a:cubicBezTo>
                  <a:pt x="792" y="339"/>
                  <a:pt x="794" y="318"/>
                  <a:pt x="794" y="299"/>
                </a:cubicBezTo>
                <a:cubicBezTo>
                  <a:pt x="794" y="296"/>
                  <a:pt x="794" y="292"/>
                  <a:pt x="794" y="289"/>
                </a:cubicBezTo>
                <a:cubicBezTo>
                  <a:pt x="794" y="129"/>
                  <a:pt x="664" y="0"/>
                  <a:pt x="505" y="0"/>
                </a:cubicBezTo>
                <a:cubicBezTo>
                  <a:pt x="346" y="0"/>
                  <a:pt x="217" y="129"/>
                  <a:pt x="217" y="289"/>
                </a:cubicBezTo>
                <a:cubicBezTo>
                  <a:pt x="217" y="297"/>
                  <a:pt x="217" y="304"/>
                  <a:pt x="217" y="310"/>
                </a:cubicBezTo>
                <a:cubicBezTo>
                  <a:pt x="217" y="326"/>
                  <a:pt x="219" y="343"/>
                  <a:pt x="223" y="360"/>
                </a:cubicBezTo>
                <a:cubicBezTo>
                  <a:pt x="335" y="657"/>
                  <a:pt x="403" y="835"/>
                  <a:pt x="444" y="942"/>
                </a:cubicBezTo>
                <a:cubicBezTo>
                  <a:pt x="65" y="942"/>
                  <a:pt x="65" y="942"/>
                  <a:pt x="65" y="942"/>
                </a:cubicBezTo>
                <a:cubicBezTo>
                  <a:pt x="0" y="1203"/>
                  <a:pt x="0" y="1203"/>
                  <a:pt x="0" y="1203"/>
                </a:cubicBezTo>
                <a:cubicBezTo>
                  <a:pt x="1016" y="1203"/>
                  <a:pt x="1016" y="1203"/>
                  <a:pt x="1016" y="1203"/>
                </a:cubicBezTo>
                <a:lnTo>
                  <a:pt x="951" y="942"/>
                </a:lnTo>
                <a:close/>
                <a:moveTo>
                  <a:pt x="414" y="256"/>
                </a:moveTo>
                <a:cubicBezTo>
                  <a:pt x="414" y="205"/>
                  <a:pt x="456" y="164"/>
                  <a:pt x="506" y="164"/>
                </a:cubicBezTo>
                <a:cubicBezTo>
                  <a:pt x="557" y="164"/>
                  <a:pt x="599" y="205"/>
                  <a:pt x="599" y="256"/>
                </a:cubicBezTo>
                <a:cubicBezTo>
                  <a:pt x="599" y="307"/>
                  <a:pt x="557" y="348"/>
                  <a:pt x="506" y="348"/>
                </a:cubicBezTo>
                <a:cubicBezTo>
                  <a:pt x="456" y="348"/>
                  <a:pt x="414" y="307"/>
                  <a:pt x="414" y="256"/>
                </a:cubicBezTo>
                <a:close/>
                <a:moveTo>
                  <a:pt x="99" y="985"/>
                </a:moveTo>
                <a:cubicBezTo>
                  <a:pt x="460" y="985"/>
                  <a:pt x="460" y="985"/>
                  <a:pt x="460" y="985"/>
                </a:cubicBezTo>
                <a:cubicBezTo>
                  <a:pt x="504" y="1100"/>
                  <a:pt x="504" y="1100"/>
                  <a:pt x="504" y="1100"/>
                </a:cubicBezTo>
                <a:cubicBezTo>
                  <a:pt x="520" y="1060"/>
                  <a:pt x="534" y="1021"/>
                  <a:pt x="548" y="985"/>
                </a:cubicBezTo>
                <a:cubicBezTo>
                  <a:pt x="917" y="985"/>
                  <a:pt x="917" y="985"/>
                  <a:pt x="917" y="985"/>
                </a:cubicBezTo>
                <a:cubicBezTo>
                  <a:pt x="961" y="1159"/>
                  <a:pt x="961" y="1159"/>
                  <a:pt x="961" y="1159"/>
                </a:cubicBezTo>
                <a:cubicBezTo>
                  <a:pt x="55" y="1159"/>
                  <a:pt x="55" y="1159"/>
                  <a:pt x="55" y="1159"/>
                </a:cubicBezTo>
                <a:lnTo>
                  <a:pt x="99" y="9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Freeform 110"/>
          <p:cNvSpPr>
            <a:spLocks noEditPoints="1"/>
          </p:cNvSpPr>
          <p:nvPr/>
        </p:nvSpPr>
        <p:spPr bwMode="black">
          <a:xfrm>
            <a:off x="1122405" y="2028504"/>
            <a:ext cx="662080" cy="667833"/>
          </a:xfrm>
          <a:custGeom>
            <a:avLst/>
            <a:gdLst>
              <a:gd name="T0" fmla="*/ 9 w 70"/>
              <a:gd name="T1" fmla="*/ 68 h 70"/>
              <a:gd name="T2" fmla="*/ 10 w 70"/>
              <a:gd name="T3" fmla="*/ 66 h 70"/>
              <a:gd name="T4" fmla="*/ 4 w 70"/>
              <a:gd name="T5" fmla="*/ 60 h 70"/>
              <a:gd name="T6" fmla="*/ 2 w 70"/>
              <a:gd name="T7" fmla="*/ 61 h 70"/>
              <a:gd name="T8" fmla="*/ 0 w 70"/>
              <a:gd name="T9" fmla="*/ 68 h 70"/>
              <a:gd name="T10" fmla="*/ 2 w 70"/>
              <a:gd name="T11" fmla="*/ 70 h 70"/>
              <a:gd name="T12" fmla="*/ 9 w 70"/>
              <a:gd name="T13" fmla="*/ 68 h 70"/>
              <a:gd name="T14" fmla="*/ 64 w 70"/>
              <a:gd name="T15" fmla="*/ 6 h 70"/>
              <a:gd name="T16" fmla="*/ 52 w 70"/>
              <a:gd name="T17" fmla="*/ 4 h 70"/>
              <a:gd name="T18" fmla="*/ 49 w 70"/>
              <a:gd name="T19" fmla="*/ 7 h 70"/>
              <a:gd name="T20" fmla="*/ 49 w 70"/>
              <a:gd name="T21" fmla="*/ 11 h 70"/>
              <a:gd name="T22" fmla="*/ 60 w 70"/>
              <a:gd name="T23" fmla="*/ 21 h 70"/>
              <a:gd name="T24" fmla="*/ 63 w 70"/>
              <a:gd name="T25" fmla="*/ 21 h 70"/>
              <a:gd name="T26" fmla="*/ 66 w 70"/>
              <a:gd name="T27" fmla="*/ 18 h 70"/>
              <a:gd name="T28" fmla="*/ 64 w 70"/>
              <a:gd name="T29" fmla="*/ 6 h 70"/>
              <a:gd name="T30" fmla="*/ 22 w 70"/>
              <a:gd name="T31" fmla="*/ 62 h 70"/>
              <a:gd name="T32" fmla="*/ 19 w 70"/>
              <a:gd name="T33" fmla="*/ 62 h 70"/>
              <a:gd name="T34" fmla="*/ 8 w 70"/>
              <a:gd name="T35" fmla="*/ 51 h 70"/>
              <a:gd name="T36" fmla="*/ 8 w 70"/>
              <a:gd name="T37" fmla="*/ 48 h 70"/>
              <a:gd name="T38" fmla="*/ 42 w 70"/>
              <a:gd name="T39" fmla="*/ 14 h 70"/>
              <a:gd name="T40" fmla="*/ 45 w 70"/>
              <a:gd name="T41" fmla="*/ 14 h 70"/>
              <a:gd name="T42" fmla="*/ 56 w 70"/>
              <a:gd name="T43" fmla="*/ 25 h 70"/>
              <a:gd name="T44" fmla="*/ 56 w 70"/>
              <a:gd name="T45" fmla="*/ 28 h 70"/>
              <a:gd name="T46" fmla="*/ 22 w 70"/>
              <a:gd name="T47" fmla="*/ 6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0" h="70">
                <a:moveTo>
                  <a:pt x="9" y="68"/>
                </a:moveTo>
                <a:cubicBezTo>
                  <a:pt x="10" y="67"/>
                  <a:pt x="11" y="67"/>
                  <a:pt x="10" y="66"/>
                </a:cubicBezTo>
                <a:cubicBezTo>
                  <a:pt x="4" y="60"/>
                  <a:pt x="4" y="60"/>
                  <a:pt x="4" y="60"/>
                </a:cubicBezTo>
                <a:cubicBezTo>
                  <a:pt x="4" y="59"/>
                  <a:pt x="3" y="60"/>
                  <a:pt x="2" y="6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1" y="70"/>
                  <a:pt x="2" y="70"/>
                </a:cubicBezTo>
                <a:lnTo>
                  <a:pt x="9" y="68"/>
                </a:lnTo>
                <a:close/>
                <a:moveTo>
                  <a:pt x="64" y="6"/>
                </a:moveTo>
                <a:cubicBezTo>
                  <a:pt x="58" y="0"/>
                  <a:pt x="52" y="4"/>
                  <a:pt x="52" y="4"/>
                </a:cubicBezTo>
                <a:cubicBezTo>
                  <a:pt x="51" y="5"/>
                  <a:pt x="50" y="6"/>
                  <a:pt x="49" y="7"/>
                </a:cubicBezTo>
                <a:cubicBezTo>
                  <a:pt x="48" y="8"/>
                  <a:pt x="48" y="10"/>
                  <a:pt x="49" y="11"/>
                </a:cubicBezTo>
                <a:cubicBezTo>
                  <a:pt x="60" y="21"/>
                  <a:pt x="60" y="21"/>
                  <a:pt x="60" y="21"/>
                </a:cubicBezTo>
                <a:cubicBezTo>
                  <a:pt x="60" y="22"/>
                  <a:pt x="62" y="22"/>
                  <a:pt x="63" y="21"/>
                </a:cubicBezTo>
                <a:cubicBezTo>
                  <a:pt x="64" y="20"/>
                  <a:pt x="65" y="19"/>
                  <a:pt x="66" y="18"/>
                </a:cubicBezTo>
                <a:cubicBezTo>
                  <a:pt x="66" y="18"/>
                  <a:pt x="70" y="12"/>
                  <a:pt x="64" y="6"/>
                </a:cubicBezTo>
                <a:moveTo>
                  <a:pt x="22" y="62"/>
                </a:moveTo>
                <a:cubicBezTo>
                  <a:pt x="21" y="63"/>
                  <a:pt x="20" y="63"/>
                  <a:pt x="19" y="62"/>
                </a:cubicBezTo>
                <a:cubicBezTo>
                  <a:pt x="8" y="51"/>
                  <a:pt x="8" y="51"/>
                  <a:pt x="8" y="51"/>
                </a:cubicBezTo>
                <a:cubicBezTo>
                  <a:pt x="7" y="51"/>
                  <a:pt x="7" y="49"/>
                  <a:pt x="8" y="48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3"/>
                  <a:pt x="44" y="13"/>
                  <a:pt x="45" y="14"/>
                </a:cubicBezTo>
                <a:cubicBezTo>
                  <a:pt x="56" y="25"/>
                  <a:pt x="56" y="25"/>
                  <a:pt x="56" y="25"/>
                </a:cubicBezTo>
                <a:cubicBezTo>
                  <a:pt x="57" y="26"/>
                  <a:pt x="57" y="27"/>
                  <a:pt x="56" y="28"/>
                </a:cubicBezTo>
                <a:lnTo>
                  <a:pt x="22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5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07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Simple VM creation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061" y="0"/>
            <a:ext cx="1212510" cy="93120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3398" y="1259766"/>
            <a:ext cx="10317079" cy="46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chemeClr val="accent2"/>
                </a:solidFill>
              </a:rPr>
              <a:t>First Virtual Machine in a NEW Cloud </a:t>
            </a:r>
            <a:r>
              <a:rPr lang="en-US" sz="2667" dirty="0" smtClean="0">
                <a:solidFill>
                  <a:schemeClr val="accent2"/>
                </a:solidFill>
              </a:rPr>
              <a:t>Service (-</a:t>
            </a:r>
            <a:r>
              <a:rPr lang="en-US" sz="2667" dirty="0">
                <a:solidFill>
                  <a:schemeClr val="accent2"/>
                </a:solidFill>
              </a:rPr>
              <a:t>Location </a:t>
            </a:r>
            <a:r>
              <a:rPr lang="en-US" sz="2667" dirty="0" smtClean="0">
                <a:solidFill>
                  <a:schemeClr val="accent2"/>
                </a:solidFill>
              </a:rPr>
              <a:t>specified)</a:t>
            </a:r>
            <a:endParaRPr lang="en-US" sz="2667" dirty="0">
              <a:solidFill>
                <a:schemeClr val="accent2"/>
              </a:solidFill>
            </a:endParaRPr>
          </a:p>
          <a:p>
            <a:r>
              <a:rPr lang="en-US" sz="2667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667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AzureQuickVM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-Windows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$svc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$vm1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wimg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-Location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$location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2667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>
              <a:solidFill>
                <a:schemeClr val="accent2"/>
              </a:solidFill>
            </a:endParaRPr>
          </a:p>
          <a:p>
            <a:r>
              <a:rPr lang="en-US" sz="2667" dirty="0">
                <a:solidFill>
                  <a:schemeClr val="accent2"/>
                </a:solidFill>
              </a:rPr>
              <a:t>New Virtual Machine in an Existing Cloud </a:t>
            </a:r>
            <a:r>
              <a:rPr lang="en-US" sz="2667" dirty="0" smtClean="0">
                <a:solidFill>
                  <a:schemeClr val="accent2"/>
                </a:solidFill>
              </a:rPr>
              <a:t>Service(no </a:t>
            </a:r>
            <a:r>
              <a:rPr lang="ru-RU" sz="2667" dirty="0" smtClean="0">
                <a:solidFill>
                  <a:schemeClr val="accent2"/>
                </a:solidFill>
              </a:rPr>
              <a:t>-</a:t>
            </a:r>
            <a:r>
              <a:rPr lang="en-US" sz="2667" dirty="0" smtClean="0">
                <a:solidFill>
                  <a:schemeClr val="accent2"/>
                </a:solidFill>
              </a:rPr>
              <a:t>Location)</a:t>
            </a:r>
            <a:endParaRPr lang="en-US" sz="2667" dirty="0">
              <a:solidFill>
                <a:schemeClr val="accent2"/>
              </a:solidFill>
            </a:endParaRPr>
          </a:p>
          <a:p>
            <a:r>
              <a:rPr lang="en-US" sz="2667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667" b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AzureQuickVM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-Windows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$svc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$vm2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wimg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2667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667" dirty="0"/>
          </a:p>
          <a:p>
            <a:r>
              <a:rPr lang="en-US" sz="2667" dirty="0">
                <a:solidFill>
                  <a:schemeClr val="accent2"/>
                </a:solidFill>
              </a:rPr>
              <a:t>Creating a Linux Virtual Machine in an Existing Cloud Service</a:t>
            </a:r>
            <a:endParaRPr lang="en-US" sz="2667" dirty="0"/>
          </a:p>
          <a:p>
            <a:r>
              <a:rPr lang="en-US" sz="2667" b="1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New-</a:t>
            </a:r>
            <a:r>
              <a:rPr lang="en-US" sz="2667" b="1" dirty="0" err="1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AzureQuickVM</a:t>
            </a:r>
            <a:r>
              <a:rPr lang="en-US" sz="2667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-Linux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$svc 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$vm3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ImageName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limg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67" i="1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LinuxUser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67" i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-Password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sz="2667" dirty="0" err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2667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53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20949</TotalTime>
  <Words>1440</Words>
  <Application>Microsoft Office PowerPoint</Application>
  <PresentationFormat>Widescreen</PresentationFormat>
  <Paragraphs>266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Consolas</vt:lpstr>
      <vt:lpstr>Segoe UI</vt:lpstr>
      <vt:lpstr>Segoe UI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Alexander Feschenko</cp:lastModifiedBy>
  <cp:revision>1124</cp:revision>
  <cp:lastPrinted>2014-07-09T13:30:36Z</cp:lastPrinted>
  <dcterms:created xsi:type="dcterms:W3CDTF">2014-07-08T13:27:24Z</dcterms:created>
  <dcterms:modified xsi:type="dcterms:W3CDTF">2015-04-21T22:12:18Z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