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1"/>
    <p:sldMasterId id="2147483676" r:id="rId2"/>
  </p:sldMasterIdLst>
  <p:notesMasterIdLst>
    <p:notesMasterId r:id="rId4"/>
  </p:notesMasterIdLst>
  <p:handoutMasterIdLst>
    <p:handoutMasterId r:id="rId5"/>
  </p:handoutMasterIdLst>
  <p:sldIdLst>
    <p:sldId id="289" r:id="rId3"/>
  </p:sldIdLst>
  <p:sldSz cx="30243463" cy="42806938"/>
  <p:notesSz cx="6858000" cy="9144000"/>
  <p:defaultTextStyle>
    <a:defPPr>
      <a:defRPr lang="fr-FR"/>
    </a:defPPr>
    <a:lvl1pPr marL="0" algn="l" defTabSz="3506358" rtl="0" eaLnBrk="1" latinLnBrk="0" hangingPunct="1">
      <a:defRPr sz="6902" kern="1200">
        <a:solidFill>
          <a:schemeClr val="tx1"/>
        </a:solidFill>
        <a:latin typeface="+mn-lt"/>
        <a:ea typeface="+mn-ea"/>
        <a:cs typeface="+mn-cs"/>
      </a:defRPr>
    </a:lvl1pPr>
    <a:lvl2pPr marL="1753179" algn="l" defTabSz="3506358" rtl="0" eaLnBrk="1" latinLnBrk="0" hangingPunct="1">
      <a:defRPr sz="6902" kern="1200">
        <a:solidFill>
          <a:schemeClr val="tx1"/>
        </a:solidFill>
        <a:latin typeface="+mn-lt"/>
        <a:ea typeface="+mn-ea"/>
        <a:cs typeface="+mn-cs"/>
      </a:defRPr>
    </a:lvl2pPr>
    <a:lvl3pPr marL="3506358" algn="l" defTabSz="3506358" rtl="0" eaLnBrk="1" latinLnBrk="0" hangingPunct="1">
      <a:defRPr sz="6902" kern="1200">
        <a:solidFill>
          <a:schemeClr val="tx1"/>
        </a:solidFill>
        <a:latin typeface="+mn-lt"/>
        <a:ea typeface="+mn-ea"/>
        <a:cs typeface="+mn-cs"/>
      </a:defRPr>
    </a:lvl3pPr>
    <a:lvl4pPr marL="5259537" algn="l" defTabSz="3506358" rtl="0" eaLnBrk="1" latinLnBrk="0" hangingPunct="1">
      <a:defRPr sz="6902" kern="1200">
        <a:solidFill>
          <a:schemeClr val="tx1"/>
        </a:solidFill>
        <a:latin typeface="+mn-lt"/>
        <a:ea typeface="+mn-ea"/>
        <a:cs typeface="+mn-cs"/>
      </a:defRPr>
    </a:lvl4pPr>
    <a:lvl5pPr marL="7012716" algn="l" defTabSz="3506358" rtl="0" eaLnBrk="1" latinLnBrk="0" hangingPunct="1">
      <a:defRPr sz="6902" kern="1200">
        <a:solidFill>
          <a:schemeClr val="tx1"/>
        </a:solidFill>
        <a:latin typeface="+mn-lt"/>
        <a:ea typeface="+mn-ea"/>
        <a:cs typeface="+mn-cs"/>
      </a:defRPr>
    </a:lvl5pPr>
    <a:lvl6pPr marL="8765896" algn="l" defTabSz="3506358" rtl="0" eaLnBrk="1" latinLnBrk="0" hangingPunct="1">
      <a:defRPr sz="6902" kern="1200">
        <a:solidFill>
          <a:schemeClr val="tx1"/>
        </a:solidFill>
        <a:latin typeface="+mn-lt"/>
        <a:ea typeface="+mn-ea"/>
        <a:cs typeface="+mn-cs"/>
      </a:defRPr>
    </a:lvl6pPr>
    <a:lvl7pPr marL="10519075" algn="l" defTabSz="3506358" rtl="0" eaLnBrk="1" latinLnBrk="0" hangingPunct="1">
      <a:defRPr sz="6902" kern="1200">
        <a:solidFill>
          <a:schemeClr val="tx1"/>
        </a:solidFill>
        <a:latin typeface="+mn-lt"/>
        <a:ea typeface="+mn-ea"/>
        <a:cs typeface="+mn-cs"/>
      </a:defRPr>
    </a:lvl7pPr>
    <a:lvl8pPr marL="12272254" algn="l" defTabSz="3506358" rtl="0" eaLnBrk="1" latinLnBrk="0" hangingPunct="1">
      <a:defRPr sz="6902" kern="1200">
        <a:solidFill>
          <a:schemeClr val="tx1"/>
        </a:solidFill>
        <a:latin typeface="+mn-lt"/>
        <a:ea typeface="+mn-ea"/>
        <a:cs typeface="+mn-cs"/>
      </a:defRPr>
    </a:lvl8pPr>
    <a:lvl9pPr marL="14025433" algn="l" defTabSz="3506358" rtl="0" eaLnBrk="1" latinLnBrk="0" hangingPunct="1">
      <a:defRPr sz="6902"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88"/>
    <p:restoredTop sz="96282"/>
  </p:normalViewPr>
  <p:slideViewPr>
    <p:cSldViewPr snapToGrid="0" snapToObjects="1">
      <p:cViewPr>
        <p:scale>
          <a:sx n="10" d="100"/>
          <a:sy n="10" d="100"/>
        </p:scale>
        <p:origin x="4506" y="112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544183F3-13AF-5A4F-9C5C-8852F40F93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7B88AF7E-D3ED-BD4B-A232-B84FB5673D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C17754-5853-E642-A494-B712EA782523}" type="datetimeFigureOut">
              <a:rPr lang="fr-FR" smtClean="0"/>
              <a:t>18/08/2025</a:t>
            </a:fld>
            <a:endParaRPr lang="fr-FR"/>
          </a:p>
        </p:txBody>
      </p:sp>
      <p:sp>
        <p:nvSpPr>
          <p:cNvPr id="4" name="Espace réservé du pied de page 3">
            <a:extLst>
              <a:ext uri="{FF2B5EF4-FFF2-40B4-BE49-F238E27FC236}">
                <a16:creationId xmlns:a16="http://schemas.microsoft.com/office/drawing/2014/main" id="{E049FEC1-D668-1F4F-9E78-6400BE8ADC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15CE4F1E-D752-934F-8200-039B656964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FF2064A-0971-F446-A7E0-9C3593E78EC8}" type="slidenum">
              <a:rPr lang="fr-FR" smtClean="0"/>
              <a:t>‹N°›</a:t>
            </a:fld>
            <a:endParaRPr lang="fr-FR"/>
          </a:p>
        </p:txBody>
      </p:sp>
    </p:spTree>
    <p:extLst>
      <p:ext uri="{BB962C8B-B14F-4D97-AF65-F5344CB8AC3E}">
        <p14:creationId xmlns:p14="http://schemas.microsoft.com/office/powerpoint/2010/main" val="19179734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093DE3-EB4F-DD48-B8D6-678A564BF77A}" type="datetimeFigureOut">
              <a:rPr lang="fr-FR" smtClean="0"/>
              <a:t>18/08/2025</a:t>
            </a:fld>
            <a:endParaRPr lang="fr-FR"/>
          </a:p>
        </p:txBody>
      </p:sp>
      <p:sp>
        <p:nvSpPr>
          <p:cNvPr id="4" name="Espace réservé de l'image des diapositives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DC20F-9563-D645-9A78-3F1F52D6813C}" type="slidenum">
              <a:rPr lang="fr-FR" smtClean="0"/>
              <a:t>‹N°›</a:t>
            </a:fld>
            <a:endParaRPr lang="fr-FR"/>
          </a:p>
        </p:txBody>
      </p:sp>
    </p:spTree>
    <p:extLst>
      <p:ext uri="{BB962C8B-B14F-4D97-AF65-F5344CB8AC3E}">
        <p14:creationId xmlns:p14="http://schemas.microsoft.com/office/powerpoint/2010/main" val="187206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05DDC20F-9563-D645-9A78-3F1F52D6813C}" type="slidenum">
              <a:rPr lang="fr-FR" smtClean="0"/>
              <a:t>1</a:t>
            </a:fld>
            <a:endParaRPr lang="fr-FR"/>
          </a:p>
        </p:txBody>
      </p:sp>
    </p:spTree>
    <p:extLst>
      <p:ext uri="{BB962C8B-B14F-4D97-AF65-F5344CB8AC3E}">
        <p14:creationId xmlns:p14="http://schemas.microsoft.com/office/powerpoint/2010/main" val="15627935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pic>
        <p:nvPicPr>
          <p:cNvPr id="5" name="Image 4">
            <a:extLst>
              <a:ext uri="{FF2B5EF4-FFF2-40B4-BE49-F238E27FC236}">
                <a16:creationId xmlns:a16="http://schemas.microsoft.com/office/drawing/2014/main" id="{1C3D5292-E20F-657B-1FEC-DD7145C6B409}"/>
              </a:ext>
            </a:extLst>
          </p:cNvPr>
          <p:cNvPicPr>
            <a:picLocks noChangeAspect="1"/>
          </p:cNvPicPr>
          <p:nvPr userDrawn="1"/>
        </p:nvPicPr>
        <p:blipFill>
          <a:blip r:embed="rId4"/>
          <a:srcRect/>
          <a:stretch/>
        </p:blipFill>
        <p:spPr>
          <a:xfrm>
            <a:off x="-54789" y="-101155"/>
            <a:ext cx="30313939" cy="2316761"/>
          </a:xfrm>
          <a:prstGeom prst="rect">
            <a:avLst/>
          </a:prstGeom>
        </p:spPr>
      </p:pic>
      <p:sp>
        <p:nvSpPr>
          <p:cNvPr id="2" name="Espace réservé pour une image  7">
            <a:extLst>
              <a:ext uri="{FF2B5EF4-FFF2-40B4-BE49-F238E27FC236}">
                <a16:creationId xmlns:a16="http://schemas.microsoft.com/office/drawing/2014/main" id="{4E415161-56DE-D1A1-FDEC-726AF7385088}"/>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3" name="Sous-titre 2">
            <a:extLst>
              <a:ext uri="{FF2B5EF4-FFF2-40B4-BE49-F238E27FC236}">
                <a16:creationId xmlns:a16="http://schemas.microsoft.com/office/drawing/2014/main" id="{62807D36-18DE-A956-BB73-01BF51EBE1C7}"/>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4" name="Connecteur droit 3">
            <a:extLst>
              <a:ext uri="{FF2B5EF4-FFF2-40B4-BE49-F238E27FC236}">
                <a16:creationId xmlns:a16="http://schemas.microsoft.com/office/drawing/2014/main" id="{D1E53B3C-BBBF-FF8C-6BD1-311A4BB2C149}"/>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0EA66EB1-8926-6AFF-8F36-5148EB4997A1}"/>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950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8243810-E303-410B-6D92-6510CBE3FF12}"/>
              </a:ext>
            </a:extLst>
          </p:cNvPr>
          <p:cNvSpPr/>
          <p:nvPr userDrawn="1"/>
        </p:nvSpPr>
        <p:spPr>
          <a:xfrm>
            <a:off x="-15710" y="0"/>
            <a:ext cx="30259173" cy="39517983"/>
          </a:xfrm>
          <a:prstGeom prst="rect">
            <a:avLst/>
          </a:prstGeom>
          <a:solidFill>
            <a:srgbClr val="EBEBEB"/>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8" name="Image 12" descr="Logo_hepia.png">
            <a:extLst>
              <a:ext uri="{FF2B5EF4-FFF2-40B4-BE49-F238E27FC236}">
                <a16:creationId xmlns:a16="http://schemas.microsoft.com/office/drawing/2014/main" id="{2D7E3BE4-9DDC-40CB-0B35-0D87F2631BA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555" r="19618" b="15477"/>
          <a:stretch/>
        </p:blipFill>
        <p:spPr bwMode="auto">
          <a:xfrm>
            <a:off x="21918468" y="39782085"/>
            <a:ext cx="7045304" cy="2598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descr="Logo_HES-SO.png">
            <a:extLst>
              <a:ext uri="{FF2B5EF4-FFF2-40B4-BE49-F238E27FC236}">
                <a16:creationId xmlns:a16="http://schemas.microsoft.com/office/drawing/2014/main" id="{4018D616-6A54-A9C5-633F-EC7CC28DC56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79691" y="40416095"/>
            <a:ext cx="5319059" cy="1543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Espace réservé du texte 24">
            <a:extLst>
              <a:ext uri="{FF2B5EF4-FFF2-40B4-BE49-F238E27FC236}">
                <a16:creationId xmlns:a16="http://schemas.microsoft.com/office/drawing/2014/main" id="{58B74BAE-9AF7-2132-ABC5-37476CB9EDDD}"/>
              </a:ext>
            </a:extLst>
          </p:cNvPr>
          <p:cNvSpPr>
            <a:spLocks noGrp="1"/>
          </p:cNvSpPr>
          <p:nvPr>
            <p:ph type="body" sz="quarter" idx="19" hasCustomPrompt="1"/>
          </p:nvPr>
        </p:nvSpPr>
        <p:spPr>
          <a:xfrm>
            <a:off x="1193062" y="3529638"/>
            <a:ext cx="10351238" cy="8840682"/>
          </a:xfrm>
        </p:spPr>
        <p:txBody>
          <a:bodyPr>
            <a:noAutofit/>
          </a:bodyPr>
          <a:lstStyle>
            <a:lvl1pPr marL="0" indent="0">
              <a:lnSpc>
                <a:spcPct val="100000"/>
              </a:lnSpc>
              <a:spcBef>
                <a:spcPts val="0"/>
              </a:spcBef>
              <a:buNone/>
              <a:defRPr sz="11000" b="1" i="0">
                <a:latin typeface="Arial" panose="020B0604020202020204" pitchFamily="34" charset="0"/>
                <a:cs typeface="Arial" panose="020B0604020202020204" pitchFamily="34" charset="0"/>
              </a:defRPr>
            </a:lvl1pPr>
            <a:lvl2pPr marL="1512189" indent="0">
              <a:buNone/>
              <a:defRPr sz="6000" b="1">
                <a:latin typeface="Arial" panose="020B0604020202020204" pitchFamily="34" charset="0"/>
                <a:cs typeface="Arial" panose="020B0604020202020204" pitchFamily="34" charset="0"/>
              </a:defRPr>
            </a:lvl2pPr>
            <a:lvl3pPr marL="3024378" indent="0">
              <a:buNone/>
              <a:defRPr sz="6000" b="1">
                <a:latin typeface="Arial" panose="020B0604020202020204" pitchFamily="34" charset="0"/>
                <a:cs typeface="Arial" panose="020B0604020202020204" pitchFamily="34" charset="0"/>
              </a:defRPr>
            </a:lvl3pPr>
            <a:lvl4pPr marL="4536567" indent="0">
              <a:buNone/>
              <a:defRPr sz="6000" b="1">
                <a:latin typeface="Arial" panose="020B0604020202020204" pitchFamily="34" charset="0"/>
                <a:cs typeface="Arial" panose="020B0604020202020204" pitchFamily="34" charset="0"/>
              </a:defRPr>
            </a:lvl4pPr>
            <a:lvl5pPr marL="6048756" indent="0">
              <a:buNone/>
              <a:defRPr sz="6000" b="1">
                <a:latin typeface="Arial" panose="020B0604020202020204" pitchFamily="34" charset="0"/>
                <a:cs typeface="Arial" panose="020B0604020202020204" pitchFamily="34" charset="0"/>
              </a:defRPr>
            </a:lvl5pPr>
          </a:lstStyle>
          <a:p>
            <a:pPr lvl="0"/>
            <a:r>
              <a:rPr lang="fr-FR" dirty="0"/>
              <a:t>Titre projet</a:t>
            </a:r>
          </a:p>
        </p:txBody>
      </p:sp>
      <p:cxnSp>
        <p:nvCxnSpPr>
          <p:cNvPr id="11" name="Connecteur droit 10">
            <a:extLst>
              <a:ext uri="{FF2B5EF4-FFF2-40B4-BE49-F238E27FC236}">
                <a16:creationId xmlns:a16="http://schemas.microsoft.com/office/drawing/2014/main" id="{ED3440DF-E601-F0F7-EF0B-AF20C7D01E52}"/>
              </a:ext>
            </a:extLst>
          </p:cNvPr>
          <p:cNvCxnSpPr>
            <a:cxnSpLocks/>
          </p:cNvCxnSpPr>
          <p:nvPr userDrawn="1"/>
        </p:nvCxnSpPr>
        <p:spPr>
          <a:xfrm flipV="1">
            <a:off x="15131799" y="15125711"/>
            <a:ext cx="0" cy="23355289"/>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12" name="Espace réservé pour une image  20">
            <a:extLst>
              <a:ext uri="{FF2B5EF4-FFF2-40B4-BE49-F238E27FC236}">
                <a16:creationId xmlns:a16="http://schemas.microsoft.com/office/drawing/2014/main" id="{F585F7A7-9654-DB29-84CA-013B436A044D}"/>
              </a:ext>
            </a:extLst>
          </p:cNvPr>
          <p:cNvSpPr>
            <a:spLocks noGrp="1"/>
          </p:cNvSpPr>
          <p:nvPr>
            <p:ph type="pic" sz="quarter" idx="18" hasCustomPrompt="1"/>
          </p:nvPr>
        </p:nvSpPr>
        <p:spPr>
          <a:xfrm>
            <a:off x="12753071" y="2215608"/>
            <a:ext cx="17506101" cy="11500393"/>
          </a:xfrm>
        </p:spPr>
        <p:txBody>
          <a:bodyPr anchor="ctr" anchorCtr="0">
            <a:normAutofit/>
          </a:bodyPr>
          <a:lstStyle>
            <a:lvl1pPr marL="0" indent="0" algn="ctr">
              <a:buNone/>
              <a:defRPr sz="6000" b="1">
                <a:latin typeface="Arial" panose="020B0604020202020204" pitchFamily="34" charset="0"/>
                <a:cs typeface="Arial" panose="020B0604020202020204" pitchFamily="34" charset="0"/>
              </a:defRPr>
            </a:lvl1pPr>
          </a:lstStyle>
          <a:p>
            <a:r>
              <a:rPr lang="fr-FR" dirty="0"/>
              <a:t>ILLUSTRATION DU PROJET</a:t>
            </a:r>
          </a:p>
        </p:txBody>
      </p:sp>
      <p:sp>
        <p:nvSpPr>
          <p:cNvPr id="13" name="Espace réservé du texte 9">
            <a:extLst>
              <a:ext uri="{FF2B5EF4-FFF2-40B4-BE49-F238E27FC236}">
                <a16:creationId xmlns:a16="http://schemas.microsoft.com/office/drawing/2014/main" id="{38C5B409-11AA-5AC3-7840-3F940A98AC7B}"/>
              </a:ext>
            </a:extLst>
          </p:cNvPr>
          <p:cNvSpPr>
            <a:spLocks noGrp="1"/>
          </p:cNvSpPr>
          <p:nvPr>
            <p:ph type="body" sz="quarter" idx="26"/>
          </p:nvPr>
        </p:nvSpPr>
        <p:spPr>
          <a:xfrm>
            <a:off x="1193063" y="24993599"/>
            <a:ext cx="12960000" cy="12572911"/>
          </a:xfrm>
        </p:spPr>
        <p:txBody>
          <a:bodyPr/>
          <a:lstStyle>
            <a:lvl1pPr marL="0" indent="0" algn="l">
              <a:lnSpc>
                <a:spcPct val="120000"/>
              </a:lnSpc>
              <a:spcBef>
                <a:spcPts val="0"/>
              </a:spcBef>
              <a:spcAft>
                <a:spcPts val="0"/>
              </a:spcAft>
              <a:buNone/>
              <a:defRPr sz="8000" b="1" i="0">
                <a:latin typeface="Arial Narrow" panose="020B0604020202020204" pitchFamily="34" charset="0"/>
                <a:cs typeface="Arial Narrow"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p:txBody>
      </p:sp>
      <p:sp>
        <p:nvSpPr>
          <p:cNvPr id="14" name="Espace réservé du texte 9">
            <a:extLst>
              <a:ext uri="{FF2B5EF4-FFF2-40B4-BE49-F238E27FC236}">
                <a16:creationId xmlns:a16="http://schemas.microsoft.com/office/drawing/2014/main" id="{A428F4D7-5EC8-89D0-F5BB-89F3A66DC6BC}"/>
              </a:ext>
            </a:extLst>
          </p:cNvPr>
          <p:cNvSpPr>
            <a:spLocks noGrp="1"/>
          </p:cNvSpPr>
          <p:nvPr>
            <p:ph type="body" sz="quarter" idx="27"/>
          </p:nvPr>
        </p:nvSpPr>
        <p:spPr>
          <a:xfrm>
            <a:off x="16090400" y="15125711"/>
            <a:ext cx="12960000" cy="17883467"/>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15" name="Espace réservé pour une image  7">
            <a:extLst>
              <a:ext uri="{FF2B5EF4-FFF2-40B4-BE49-F238E27FC236}">
                <a16:creationId xmlns:a16="http://schemas.microsoft.com/office/drawing/2014/main" id="{4F880C78-E260-3B2B-0744-1CC9810BDF1C}"/>
              </a:ext>
            </a:extLst>
          </p:cNvPr>
          <p:cNvSpPr>
            <a:spLocks noGrp="1"/>
          </p:cNvSpPr>
          <p:nvPr>
            <p:ph type="pic" sz="quarter" idx="13" hasCustomPrompt="1"/>
          </p:nvPr>
        </p:nvSpPr>
        <p:spPr>
          <a:xfrm>
            <a:off x="16104856" y="34191542"/>
            <a:ext cx="4320000" cy="4320000"/>
          </a:xfrm>
          <a:prstGeom prst="ellipse">
            <a:avLst/>
          </a:prstGeom>
          <a:solidFill>
            <a:schemeClr val="bg1"/>
          </a:solidFill>
          <a:ln w="76200">
            <a:solidFill>
              <a:schemeClr val="bg1"/>
            </a:solidFill>
          </a:ln>
        </p:spPr>
        <p:txBody>
          <a:bodyPr anchor="ctr">
            <a:normAutofit/>
          </a:bodyPr>
          <a:lstStyle>
            <a:lvl1pPr marL="0" indent="0" algn="ctr">
              <a:buNone/>
              <a:defRPr sz="2400"/>
            </a:lvl1pPr>
          </a:lstStyle>
          <a:p>
            <a:r>
              <a:rPr lang="fr-CH" dirty="0"/>
              <a:t>Portrait</a:t>
            </a:r>
          </a:p>
          <a:p>
            <a:r>
              <a:rPr lang="fr-CH" dirty="0"/>
              <a:t>auteur</a:t>
            </a:r>
          </a:p>
        </p:txBody>
      </p:sp>
      <p:sp>
        <p:nvSpPr>
          <p:cNvPr id="16" name="Sous-titre 2">
            <a:extLst>
              <a:ext uri="{FF2B5EF4-FFF2-40B4-BE49-F238E27FC236}">
                <a16:creationId xmlns:a16="http://schemas.microsoft.com/office/drawing/2014/main" id="{3134545D-BEF9-F3A0-9D20-79817A5FF734}"/>
              </a:ext>
            </a:extLst>
          </p:cNvPr>
          <p:cNvSpPr>
            <a:spLocks noGrp="1"/>
          </p:cNvSpPr>
          <p:nvPr>
            <p:ph type="subTitle" idx="1" hasCustomPrompt="1"/>
          </p:nvPr>
        </p:nvSpPr>
        <p:spPr>
          <a:xfrm>
            <a:off x="21215034" y="35799515"/>
            <a:ext cx="7835365" cy="1104054"/>
          </a:xfrm>
          <a:ln>
            <a:noFill/>
          </a:ln>
        </p:spPr>
        <p:txBody>
          <a:bodyPr lIns="0" anchor="ctr" anchorCtr="0">
            <a:noAutofit/>
          </a:bodyPr>
          <a:lstStyle>
            <a:lvl1pPr marL="0" indent="0" algn="l">
              <a:buNone/>
              <a:defRPr sz="4200" b="1" cap="none" baseline="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dirty="0"/>
              <a:t>Prénom NOM</a:t>
            </a:r>
            <a:endParaRPr lang="fr-CH" dirty="0"/>
          </a:p>
        </p:txBody>
      </p:sp>
      <p:cxnSp>
        <p:nvCxnSpPr>
          <p:cNvPr id="17" name="Connecteur droit 16">
            <a:extLst>
              <a:ext uri="{FF2B5EF4-FFF2-40B4-BE49-F238E27FC236}">
                <a16:creationId xmlns:a16="http://schemas.microsoft.com/office/drawing/2014/main" id="{CEDFA40C-0C5E-217D-8748-12A894967407}"/>
              </a:ext>
            </a:extLst>
          </p:cNvPr>
          <p:cNvCxnSpPr>
            <a:cxnSpLocks/>
          </p:cNvCxnSpPr>
          <p:nvPr userDrawn="1"/>
        </p:nvCxnSpPr>
        <p:spPr>
          <a:xfrm flipH="1">
            <a:off x="21215035" y="37001288"/>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163F764A-7D83-7F29-4F75-AC2CA3B0A2ED}"/>
              </a:ext>
            </a:extLst>
          </p:cNvPr>
          <p:cNvCxnSpPr>
            <a:cxnSpLocks/>
          </p:cNvCxnSpPr>
          <p:nvPr userDrawn="1"/>
        </p:nvCxnSpPr>
        <p:spPr>
          <a:xfrm flipH="1">
            <a:off x="1193063" y="13748021"/>
            <a:ext cx="10351237"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E6BF6A8B-C498-7F0A-BDC3-FCBA29D40CC3}"/>
              </a:ext>
            </a:extLst>
          </p:cNvPr>
          <p:cNvCxnSpPr>
            <a:cxnSpLocks/>
          </p:cNvCxnSpPr>
          <p:nvPr userDrawn="1"/>
        </p:nvCxnSpPr>
        <p:spPr>
          <a:xfrm flipH="1">
            <a:off x="21215035" y="35622193"/>
            <a:ext cx="3227500" cy="0"/>
          </a:xfrm>
          <a:prstGeom prst="line">
            <a:avLst/>
          </a:prstGeom>
          <a:ln w="31750">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21" name="Espace réservé du texte 9">
            <a:extLst>
              <a:ext uri="{FF2B5EF4-FFF2-40B4-BE49-F238E27FC236}">
                <a16:creationId xmlns:a16="http://schemas.microsoft.com/office/drawing/2014/main" id="{23CD535D-F42C-7BE2-1DDA-C27DC650FAA7}"/>
              </a:ext>
            </a:extLst>
          </p:cNvPr>
          <p:cNvSpPr>
            <a:spLocks noGrp="1"/>
          </p:cNvSpPr>
          <p:nvPr>
            <p:ph type="body" sz="quarter" idx="29" hasCustomPrompt="1"/>
          </p:nvPr>
        </p:nvSpPr>
        <p:spPr>
          <a:xfrm>
            <a:off x="1198743" y="15125712"/>
            <a:ext cx="12960000" cy="8969776"/>
          </a:xfrm>
        </p:spPr>
        <p:txBody>
          <a:bodyPr/>
          <a:lstStyle>
            <a:lvl1pPr marL="0" indent="0" algn="l">
              <a:lnSpc>
                <a:spcPct val="120000"/>
              </a:lnSpc>
              <a:spcBef>
                <a:spcPts val="0"/>
              </a:spcBef>
              <a:buNone/>
              <a:defRPr sz="4000" b="0" i="0">
                <a:latin typeface="Arial" panose="020B0604020202020204" pitchFamily="34" charset="0"/>
                <a:cs typeface="Arial" panose="020B0604020202020204" pitchFamily="34" charset="0"/>
              </a:defRPr>
            </a:lvl1pPr>
            <a:lvl2pPr marL="1512189" indent="0" algn="just">
              <a:lnSpc>
                <a:spcPct val="120000"/>
              </a:lnSpc>
              <a:buNone/>
              <a:defRPr sz="3000" b="0" i="0">
                <a:latin typeface="Arial" panose="020B0604020202020204" pitchFamily="34" charset="0"/>
                <a:cs typeface="Arial" panose="020B0604020202020204" pitchFamily="34" charset="0"/>
              </a:defRPr>
            </a:lvl2pPr>
            <a:lvl3pPr marL="3024378" indent="0" algn="just">
              <a:lnSpc>
                <a:spcPct val="120000"/>
              </a:lnSpc>
              <a:buNone/>
              <a:defRPr sz="3000" b="0" i="0">
                <a:latin typeface="Arial" panose="020B0604020202020204" pitchFamily="34" charset="0"/>
                <a:cs typeface="Arial" panose="020B0604020202020204" pitchFamily="34" charset="0"/>
              </a:defRPr>
            </a:lvl3pPr>
            <a:lvl4pPr marL="4536567" indent="0" algn="just">
              <a:lnSpc>
                <a:spcPct val="120000"/>
              </a:lnSpc>
              <a:buNone/>
              <a:defRPr sz="3000" b="0" i="0">
                <a:latin typeface="Arial" panose="020B0604020202020204" pitchFamily="34" charset="0"/>
                <a:cs typeface="Arial" panose="020B0604020202020204" pitchFamily="34" charset="0"/>
              </a:defRPr>
            </a:lvl4pPr>
            <a:lvl5pPr marL="6048756" indent="0" algn="just">
              <a:lnSpc>
                <a:spcPct val="120000"/>
              </a:lnSpc>
              <a:buNone/>
              <a:defRPr sz="3000" b="0" i="0">
                <a:latin typeface="Arial" panose="020B0604020202020204" pitchFamily="34" charset="0"/>
                <a:cs typeface="Arial" panose="020B0604020202020204" pitchFamily="34" charset="0"/>
              </a:defRPr>
            </a:lvl5pPr>
          </a:lstStyle>
          <a:p>
            <a:pPr lvl="0"/>
            <a:r>
              <a:rPr lang="fr-FR" dirty="0"/>
              <a:t>Titre</a:t>
            </a:r>
          </a:p>
          <a:p>
            <a:pPr lvl="0"/>
            <a:r>
              <a:rPr lang="fr-FR" dirty="0"/>
              <a:t>Deuxième niveau</a:t>
            </a:r>
          </a:p>
          <a:p>
            <a:pPr lvl="1"/>
            <a:r>
              <a:rPr lang="fr-FR" dirty="0"/>
              <a:t>Troisième niveau</a:t>
            </a:r>
          </a:p>
          <a:p>
            <a:pPr lvl="2"/>
            <a:r>
              <a:rPr lang="fr-FR" dirty="0"/>
              <a:t>Quatrième niveau</a:t>
            </a:r>
          </a:p>
          <a:p>
            <a:pPr lvl="3"/>
            <a:r>
              <a:rPr lang="fr-FR" dirty="0"/>
              <a:t>Cinquième niveau</a:t>
            </a:r>
          </a:p>
        </p:txBody>
      </p:sp>
      <p:sp>
        <p:nvSpPr>
          <p:cNvPr id="4" name="Espace réservé du texte 4">
            <a:extLst>
              <a:ext uri="{FF2B5EF4-FFF2-40B4-BE49-F238E27FC236}">
                <a16:creationId xmlns:a16="http://schemas.microsoft.com/office/drawing/2014/main" id="{4B7FA1AF-C93D-01E3-402C-6CED293C56A4}"/>
              </a:ext>
            </a:extLst>
          </p:cNvPr>
          <p:cNvSpPr>
            <a:spLocks noGrp="1"/>
          </p:cNvSpPr>
          <p:nvPr>
            <p:ph type="body" sz="quarter" idx="15" hasCustomPrompt="1"/>
          </p:nvPr>
        </p:nvSpPr>
        <p:spPr>
          <a:xfrm>
            <a:off x="21188090" y="37365141"/>
            <a:ext cx="7862310" cy="1364943"/>
          </a:xfrm>
        </p:spPr>
        <p:txBody>
          <a:bodyPr lIns="0" rIns="90000" anchor="ctr" anchorCtr="0">
            <a:noAutofit/>
          </a:bodyPr>
          <a:lstStyle>
            <a:lvl1pPr marL="0" indent="0">
              <a:buFontTx/>
              <a:buNone/>
              <a:defRPr sz="3000" b="0" i="1" cap="none">
                <a:latin typeface="Arial" panose="020B0604020202020204" pitchFamily="34" charset="0"/>
                <a:cs typeface="Arial" panose="020B0604020202020204" pitchFamily="34" charset="0"/>
              </a:defRPr>
            </a:lvl1pPr>
            <a:lvl2pPr marL="457200" indent="0">
              <a:buFontTx/>
              <a:buNone/>
              <a:defRPr sz="1000" b="0" i="1">
                <a:latin typeface="Arial" panose="020B0604020202020204" pitchFamily="34" charset="0"/>
                <a:cs typeface="Arial" panose="020B0604020202020204" pitchFamily="34" charset="0"/>
              </a:defRPr>
            </a:lvl2pPr>
            <a:lvl3pPr marL="914400" indent="0">
              <a:buFontTx/>
              <a:buNone/>
              <a:defRPr sz="1000" b="0" i="1">
                <a:latin typeface="Arial" panose="020B0604020202020204" pitchFamily="34" charset="0"/>
                <a:cs typeface="Arial" panose="020B0604020202020204" pitchFamily="34" charset="0"/>
              </a:defRPr>
            </a:lvl3pPr>
            <a:lvl4pPr>
              <a:buFontTx/>
              <a:buNone/>
              <a:defRPr sz="1000" b="0" i="1">
                <a:latin typeface="Arial" panose="020B0604020202020204" pitchFamily="34" charset="0"/>
                <a:cs typeface="Arial" panose="020B0604020202020204" pitchFamily="34" charset="0"/>
              </a:defRPr>
            </a:lvl4pPr>
            <a:lvl5pPr marL="1828800" indent="0">
              <a:buFontTx/>
              <a:buNone/>
              <a:defRPr sz="1000" b="0" i="1">
                <a:latin typeface="Arial" panose="020B0604020202020204" pitchFamily="34" charset="0"/>
                <a:cs typeface="Arial" panose="020B0604020202020204" pitchFamily="34" charset="0"/>
              </a:defRPr>
            </a:lvl5pPr>
          </a:lstStyle>
          <a:p>
            <a:pPr lvl="0"/>
            <a:r>
              <a:rPr lang="fr-FR" dirty="0"/>
              <a:t>Sous la direction de…</a:t>
            </a:r>
          </a:p>
        </p:txBody>
      </p:sp>
      <p:pic>
        <p:nvPicPr>
          <p:cNvPr id="2" name="Image 1">
            <a:extLst>
              <a:ext uri="{FF2B5EF4-FFF2-40B4-BE49-F238E27FC236}">
                <a16:creationId xmlns:a16="http://schemas.microsoft.com/office/drawing/2014/main" id="{9C83B0B6-E377-4316-E27A-0C9F5400F45D}"/>
              </a:ext>
            </a:extLst>
          </p:cNvPr>
          <p:cNvPicPr>
            <a:picLocks noChangeAspect="1"/>
          </p:cNvPicPr>
          <p:nvPr userDrawn="1"/>
        </p:nvPicPr>
        <p:blipFill>
          <a:blip r:embed="rId4"/>
          <a:srcRect/>
          <a:stretch/>
        </p:blipFill>
        <p:spPr>
          <a:xfrm>
            <a:off x="-54789" y="-101155"/>
            <a:ext cx="30313939" cy="2316762"/>
          </a:xfrm>
          <a:prstGeom prst="rect">
            <a:avLst/>
          </a:prstGeom>
        </p:spPr>
      </p:pic>
    </p:spTree>
    <p:extLst>
      <p:ext uri="{BB962C8B-B14F-4D97-AF65-F5344CB8AC3E}">
        <p14:creationId xmlns:p14="http://schemas.microsoft.com/office/powerpoint/2010/main" val="112448560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E68D0A0-B30B-53ED-5808-7A15D211D969}"/>
              </a:ext>
            </a:extLst>
          </p:cNvPr>
          <p:cNvSpPr>
            <a:spLocks noGrp="1"/>
          </p:cNvSpPr>
          <p:nvPr>
            <p:ph type="title"/>
          </p:nvPr>
        </p:nvSpPr>
        <p:spPr>
          <a:xfrm>
            <a:off x="2079625" y="2279650"/>
            <a:ext cx="26084213" cy="827405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59935B8-774A-93E9-F276-CAA35AD65839}"/>
              </a:ext>
            </a:extLst>
          </p:cNvPr>
          <p:cNvSpPr>
            <a:spLocks noGrp="1"/>
          </p:cNvSpPr>
          <p:nvPr>
            <p:ph type="body" idx="1"/>
          </p:nvPr>
        </p:nvSpPr>
        <p:spPr>
          <a:xfrm>
            <a:off x="2079625" y="11395075"/>
            <a:ext cx="26084213" cy="271605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6C95E42-34D2-F6B1-C1D5-3F5E0C7DDAEB}"/>
              </a:ext>
            </a:extLst>
          </p:cNvPr>
          <p:cNvSpPr>
            <a:spLocks noGrp="1"/>
          </p:cNvSpPr>
          <p:nvPr>
            <p:ph type="dt" sz="half" idx="2"/>
          </p:nvPr>
        </p:nvSpPr>
        <p:spPr>
          <a:xfrm>
            <a:off x="2079625" y="39676388"/>
            <a:ext cx="6804025" cy="2278062"/>
          </a:xfrm>
          <a:prstGeom prst="rect">
            <a:avLst/>
          </a:prstGeom>
        </p:spPr>
        <p:txBody>
          <a:bodyPr vert="horz" lIns="91440" tIns="45720" rIns="91440" bIns="45720" rtlCol="0" anchor="ctr"/>
          <a:lstStyle>
            <a:lvl1pPr algn="l">
              <a:defRPr sz="1200">
                <a:solidFill>
                  <a:schemeClr val="tx1">
                    <a:tint val="75000"/>
                  </a:schemeClr>
                </a:solidFill>
              </a:defRPr>
            </a:lvl1pPr>
          </a:lstStyle>
          <a:p>
            <a:fld id="{8739840A-2930-654E-B078-11D18D849FEC}" type="datetimeFigureOut">
              <a:rPr lang="fr-FR" smtClean="0"/>
              <a:t>18/08/2025</a:t>
            </a:fld>
            <a:endParaRPr lang="fr-FR"/>
          </a:p>
        </p:txBody>
      </p:sp>
      <p:sp>
        <p:nvSpPr>
          <p:cNvPr id="5" name="Espace réservé du pied de page 4">
            <a:extLst>
              <a:ext uri="{FF2B5EF4-FFF2-40B4-BE49-F238E27FC236}">
                <a16:creationId xmlns:a16="http://schemas.microsoft.com/office/drawing/2014/main" id="{E850956A-141D-B0CF-664B-C558D5C6CC4F}"/>
              </a:ext>
            </a:extLst>
          </p:cNvPr>
          <p:cNvSpPr>
            <a:spLocks noGrp="1"/>
          </p:cNvSpPr>
          <p:nvPr>
            <p:ph type="ftr" sz="quarter" idx="3"/>
          </p:nvPr>
        </p:nvSpPr>
        <p:spPr>
          <a:xfrm>
            <a:off x="10018713" y="39676388"/>
            <a:ext cx="10206037" cy="227806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81D054E-A846-B8B2-4C79-7B4845E12A1C}"/>
              </a:ext>
            </a:extLst>
          </p:cNvPr>
          <p:cNvSpPr>
            <a:spLocks noGrp="1"/>
          </p:cNvSpPr>
          <p:nvPr>
            <p:ph type="sldNum" sz="quarter" idx="4"/>
          </p:nvPr>
        </p:nvSpPr>
        <p:spPr>
          <a:xfrm>
            <a:off x="21359813" y="39676388"/>
            <a:ext cx="6804025" cy="2278062"/>
          </a:xfrm>
          <a:prstGeom prst="rect">
            <a:avLst/>
          </a:prstGeom>
        </p:spPr>
        <p:txBody>
          <a:bodyPr vert="horz" lIns="91440" tIns="45720" rIns="91440" bIns="45720" rtlCol="0" anchor="ctr"/>
          <a:lstStyle>
            <a:lvl1pPr algn="r">
              <a:defRPr sz="1200">
                <a:solidFill>
                  <a:schemeClr val="tx1">
                    <a:tint val="75000"/>
                  </a:schemeClr>
                </a:solidFill>
              </a:defRPr>
            </a:lvl1pPr>
          </a:lstStyle>
          <a:p>
            <a:fld id="{69268755-2A90-AF4E-A612-ADA4BA8106BA}" type="slidenum">
              <a:rPr lang="fr-FR" smtClean="0"/>
              <a:t>‹N°›</a:t>
            </a:fld>
            <a:endParaRPr lang="fr-FR"/>
          </a:p>
        </p:txBody>
      </p:sp>
    </p:spTree>
    <p:extLst>
      <p:ext uri="{BB962C8B-B14F-4D97-AF65-F5344CB8AC3E}">
        <p14:creationId xmlns:p14="http://schemas.microsoft.com/office/powerpoint/2010/main" val="1961233226"/>
      </p:ext>
    </p:extLst>
  </p:cSld>
  <p:clrMap bg1="lt1" tx1="dk1" bg2="lt2" tx2="dk2" accent1="accent1" accent2="accent2" accent3="accent3" accent4="accent4" accent5="accent5" accent6="accent6" hlink="hlink" folHlink="folHlink"/>
  <p:sldLayoutIdLst>
    <p:sldLayoutId id="214748366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482" userDrawn="1">
          <p15:clr>
            <a:srgbClr val="F26B43"/>
          </p15:clr>
        </p15:guide>
        <p15:guide id="2" pos="952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E68D0A0-B30B-53ED-5808-7A15D211D969}"/>
              </a:ext>
            </a:extLst>
          </p:cNvPr>
          <p:cNvSpPr>
            <a:spLocks noGrp="1"/>
          </p:cNvSpPr>
          <p:nvPr>
            <p:ph type="title"/>
          </p:nvPr>
        </p:nvSpPr>
        <p:spPr>
          <a:xfrm>
            <a:off x="2079625" y="2279650"/>
            <a:ext cx="26084213" cy="827405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59935B8-774A-93E9-F276-CAA35AD65839}"/>
              </a:ext>
            </a:extLst>
          </p:cNvPr>
          <p:cNvSpPr>
            <a:spLocks noGrp="1"/>
          </p:cNvSpPr>
          <p:nvPr>
            <p:ph type="body" idx="1"/>
          </p:nvPr>
        </p:nvSpPr>
        <p:spPr>
          <a:xfrm>
            <a:off x="2079625" y="11395075"/>
            <a:ext cx="26084213" cy="271605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6C95E42-34D2-F6B1-C1D5-3F5E0C7DDAEB}"/>
              </a:ext>
            </a:extLst>
          </p:cNvPr>
          <p:cNvSpPr>
            <a:spLocks noGrp="1"/>
          </p:cNvSpPr>
          <p:nvPr>
            <p:ph type="dt" sz="half" idx="2"/>
          </p:nvPr>
        </p:nvSpPr>
        <p:spPr>
          <a:xfrm>
            <a:off x="2079625" y="39676388"/>
            <a:ext cx="6804025" cy="2278062"/>
          </a:xfrm>
          <a:prstGeom prst="rect">
            <a:avLst/>
          </a:prstGeom>
        </p:spPr>
        <p:txBody>
          <a:bodyPr vert="horz" lIns="91440" tIns="45720" rIns="91440" bIns="45720" rtlCol="0" anchor="ctr"/>
          <a:lstStyle>
            <a:lvl1pPr algn="l">
              <a:defRPr sz="1200">
                <a:solidFill>
                  <a:schemeClr val="tx1">
                    <a:tint val="75000"/>
                  </a:schemeClr>
                </a:solidFill>
              </a:defRPr>
            </a:lvl1pPr>
          </a:lstStyle>
          <a:p>
            <a:fld id="{8739840A-2930-654E-B078-11D18D849FEC}" type="datetimeFigureOut">
              <a:rPr lang="fr-FR" smtClean="0"/>
              <a:t>18/08/2025</a:t>
            </a:fld>
            <a:endParaRPr lang="fr-FR"/>
          </a:p>
        </p:txBody>
      </p:sp>
      <p:sp>
        <p:nvSpPr>
          <p:cNvPr id="5" name="Espace réservé du pied de page 4">
            <a:extLst>
              <a:ext uri="{FF2B5EF4-FFF2-40B4-BE49-F238E27FC236}">
                <a16:creationId xmlns:a16="http://schemas.microsoft.com/office/drawing/2014/main" id="{E850956A-141D-B0CF-664B-C558D5C6CC4F}"/>
              </a:ext>
            </a:extLst>
          </p:cNvPr>
          <p:cNvSpPr>
            <a:spLocks noGrp="1"/>
          </p:cNvSpPr>
          <p:nvPr>
            <p:ph type="ftr" sz="quarter" idx="3"/>
          </p:nvPr>
        </p:nvSpPr>
        <p:spPr>
          <a:xfrm>
            <a:off x="10018713" y="39676388"/>
            <a:ext cx="10206037" cy="227806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81D054E-A846-B8B2-4C79-7B4845E12A1C}"/>
              </a:ext>
            </a:extLst>
          </p:cNvPr>
          <p:cNvSpPr>
            <a:spLocks noGrp="1"/>
          </p:cNvSpPr>
          <p:nvPr>
            <p:ph type="sldNum" sz="quarter" idx="4"/>
          </p:nvPr>
        </p:nvSpPr>
        <p:spPr>
          <a:xfrm>
            <a:off x="21359813" y="39676388"/>
            <a:ext cx="6804025" cy="2278062"/>
          </a:xfrm>
          <a:prstGeom prst="rect">
            <a:avLst/>
          </a:prstGeom>
        </p:spPr>
        <p:txBody>
          <a:bodyPr vert="horz" lIns="91440" tIns="45720" rIns="91440" bIns="45720" rtlCol="0" anchor="ctr"/>
          <a:lstStyle>
            <a:lvl1pPr algn="r">
              <a:defRPr sz="1200">
                <a:solidFill>
                  <a:schemeClr val="tx1">
                    <a:tint val="75000"/>
                  </a:schemeClr>
                </a:solidFill>
              </a:defRPr>
            </a:lvl1pPr>
          </a:lstStyle>
          <a:p>
            <a:fld id="{69268755-2A90-AF4E-A612-ADA4BA8106BA}" type="slidenum">
              <a:rPr lang="fr-FR" smtClean="0"/>
              <a:t>‹N°›</a:t>
            </a:fld>
            <a:endParaRPr lang="fr-FR"/>
          </a:p>
        </p:txBody>
      </p:sp>
    </p:spTree>
    <p:extLst>
      <p:ext uri="{BB962C8B-B14F-4D97-AF65-F5344CB8AC3E}">
        <p14:creationId xmlns:p14="http://schemas.microsoft.com/office/powerpoint/2010/main" val="2101251412"/>
      </p:ext>
    </p:extLst>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482" userDrawn="1">
          <p15:clr>
            <a:srgbClr val="F26B43"/>
          </p15:clr>
        </p15:guide>
        <p15:guide id="2" pos="952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F34E943A-2CD0-87EA-6BC3-EFA413F697B2}"/>
              </a:ext>
            </a:extLst>
          </p:cNvPr>
          <p:cNvSpPr>
            <a:spLocks noGrp="1"/>
          </p:cNvSpPr>
          <p:nvPr>
            <p:ph type="body" sz="quarter" idx="19"/>
          </p:nvPr>
        </p:nvSpPr>
        <p:spPr>
          <a:xfrm>
            <a:off x="1193061" y="3529638"/>
            <a:ext cx="11560009" cy="8840682"/>
          </a:xfrm>
        </p:spPr>
        <p:txBody>
          <a:bodyPr/>
          <a:lstStyle/>
          <a:p>
            <a:r>
              <a:rPr lang="fr-FR" sz="8800" dirty="0"/>
              <a:t>PLATEAU DE JEU AVEC DÉPLACEMENTS AUTOMATISÉS DE PIONS PAR CHAMPS MAGNÉTIQUE</a:t>
            </a:r>
          </a:p>
        </p:txBody>
      </p:sp>
      <p:pic>
        <p:nvPicPr>
          <p:cNvPr id="11" name="Espace réservé pour une image  10">
            <a:extLst>
              <a:ext uri="{FF2B5EF4-FFF2-40B4-BE49-F238E27FC236}">
                <a16:creationId xmlns:a16="http://schemas.microsoft.com/office/drawing/2014/main" id="{DCF7B756-A8E7-9D26-7792-357B89DF1FB0}"/>
              </a:ext>
            </a:extLst>
          </p:cNvPr>
          <p:cNvPicPr>
            <a:picLocks noGrp="1" noChangeAspect="1"/>
          </p:cNvPicPr>
          <p:nvPr>
            <p:ph type="pic" sz="quarter" idx="18"/>
          </p:nvPr>
        </p:nvPicPr>
        <p:blipFill>
          <a:blip r:embed="rId3"/>
          <a:srcRect l="13784" t="1635" r="21636" b="6535"/>
          <a:stretch>
            <a:fillRect/>
          </a:stretch>
        </p:blipFill>
        <p:spPr>
          <a:xfrm>
            <a:off x="12753071" y="2215608"/>
            <a:ext cx="17506101" cy="11500393"/>
          </a:xfrm>
        </p:spPr>
      </p:pic>
      <p:sp>
        <p:nvSpPr>
          <p:cNvPr id="4" name="Espace réservé du texte 3">
            <a:extLst>
              <a:ext uri="{FF2B5EF4-FFF2-40B4-BE49-F238E27FC236}">
                <a16:creationId xmlns:a16="http://schemas.microsoft.com/office/drawing/2014/main" id="{53AFD3E3-F497-5F4F-DC8E-A445303574CC}"/>
              </a:ext>
            </a:extLst>
          </p:cNvPr>
          <p:cNvSpPr>
            <a:spLocks noGrp="1"/>
          </p:cNvSpPr>
          <p:nvPr>
            <p:ph type="body" sz="quarter" idx="26"/>
          </p:nvPr>
        </p:nvSpPr>
        <p:spPr/>
        <p:txBody>
          <a:bodyPr>
            <a:normAutofit/>
          </a:bodyPr>
          <a:lstStyle/>
          <a:p>
            <a:r>
              <a:rPr lang="fr-FR" dirty="0"/>
              <a:t>Conclusion</a:t>
            </a:r>
          </a:p>
          <a:p>
            <a:r>
              <a:rPr lang="fr-FR" sz="4000" b="0" dirty="0">
                <a:latin typeface="Arial" panose="020B0604020202020204" pitchFamily="34" charset="0"/>
                <a:cs typeface="Arial" panose="020B0604020202020204" pitchFamily="34" charset="0"/>
              </a:rPr>
              <a:t>De nombreuses simulations ont été réalisées. </a:t>
            </a:r>
          </a:p>
          <a:p>
            <a:r>
              <a:rPr lang="fr-FR" sz="4000" b="0" dirty="0">
                <a:latin typeface="Arial" panose="020B0604020202020204" pitchFamily="34" charset="0"/>
                <a:cs typeface="Arial" panose="020B0604020202020204" pitchFamily="34" charset="0"/>
              </a:rPr>
              <a:t>Les bobines ont été analysées afin d’obtenir un champ magnétique élevé tout en ayant une montée en température la moins haute possible. </a:t>
            </a:r>
          </a:p>
          <a:p>
            <a:r>
              <a:rPr lang="fr-FR" sz="4000" b="0" dirty="0">
                <a:latin typeface="Arial" panose="020B0604020202020204" pitchFamily="34" charset="0"/>
                <a:cs typeface="Arial" panose="020B0604020202020204" pitchFamily="34" charset="0"/>
              </a:rPr>
              <a:t>Divers arrangements ont été testé afin d’avoir la meilleure traction possible tout en limitant le courant fourni.</a:t>
            </a:r>
          </a:p>
          <a:p>
            <a:r>
              <a:rPr lang="fr-FR" sz="4000" b="0" dirty="0">
                <a:latin typeface="Arial" panose="020B0604020202020204" pitchFamily="34" charset="0"/>
                <a:cs typeface="Arial" panose="020B0604020202020204" pitchFamily="34" charset="0"/>
              </a:rPr>
              <a:t>Un prototype de plateau a été réalisé afin de vérifier le bon fonctionnement des simulations réalisées. Cependant, Les tests ont été écourtés à cause de courts-circuits.</a:t>
            </a:r>
          </a:p>
          <a:p>
            <a:r>
              <a:rPr lang="fr-FR" sz="4000" b="0" dirty="0">
                <a:latin typeface="Arial" panose="020B0604020202020204" pitchFamily="34" charset="0"/>
                <a:cs typeface="Arial" panose="020B0604020202020204" pitchFamily="34" charset="0"/>
              </a:rPr>
              <a:t>Un approfondissement des tests pratique sera nécessaire.</a:t>
            </a:r>
          </a:p>
        </p:txBody>
      </p:sp>
      <p:sp>
        <p:nvSpPr>
          <p:cNvPr id="5" name="Espace réservé du texte 4">
            <a:extLst>
              <a:ext uri="{FF2B5EF4-FFF2-40B4-BE49-F238E27FC236}">
                <a16:creationId xmlns:a16="http://schemas.microsoft.com/office/drawing/2014/main" id="{F6EE0615-FDE2-0581-F838-C774D89AB0B1}"/>
              </a:ext>
            </a:extLst>
          </p:cNvPr>
          <p:cNvSpPr>
            <a:spLocks noGrp="1"/>
          </p:cNvSpPr>
          <p:nvPr>
            <p:ph type="body" sz="quarter" idx="27"/>
          </p:nvPr>
        </p:nvSpPr>
        <p:spPr/>
        <p:txBody>
          <a:bodyPr/>
          <a:lstStyle/>
          <a:p>
            <a:r>
              <a:rPr lang="fr-FR" sz="8000" b="1" dirty="0">
                <a:latin typeface="Arial Narrow" panose="020B0606020202030204" pitchFamily="34" charset="0"/>
              </a:rPr>
              <a:t>Objectifs</a:t>
            </a:r>
          </a:p>
          <a:p>
            <a:r>
              <a:rPr lang="fr-FR" dirty="0"/>
              <a:t>Ce projet consiste à reprendre le projet existant afin d’améliorer la fluidité du mouvement.</a:t>
            </a:r>
          </a:p>
          <a:p>
            <a:r>
              <a:rPr lang="fr-FR" dirty="0"/>
              <a:t>L’objectif principal était d’améliorer les cartes afin d’obtenir des mouvements plus fluides.</a:t>
            </a:r>
          </a:p>
          <a:p>
            <a:endParaRPr lang="fr-FR" dirty="0"/>
          </a:p>
        </p:txBody>
      </p:sp>
      <p:sp>
        <p:nvSpPr>
          <p:cNvPr id="6" name="Espace réservé du texte 5">
            <a:extLst>
              <a:ext uri="{FF2B5EF4-FFF2-40B4-BE49-F238E27FC236}">
                <a16:creationId xmlns:a16="http://schemas.microsoft.com/office/drawing/2014/main" id="{4A49C01C-B2E3-1909-1216-50A4C7D9DE1D}"/>
              </a:ext>
            </a:extLst>
          </p:cNvPr>
          <p:cNvSpPr>
            <a:spLocks noGrp="1"/>
          </p:cNvSpPr>
          <p:nvPr>
            <p:ph type="body" sz="quarter" idx="29"/>
          </p:nvPr>
        </p:nvSpPr>
        <p:spPr/>
        <p:txBody>
          <a:bodyPr>
            <a:normAutofit/>
          </a:bodyPr>
          <a:lstStyle/>
          <a:p>
            <a:r>
              <a:rPr lang="fr-FR" sz="8000" b="1" dirty="0">
                <a:latin typeface="Arial Narrow" panose="020B0606020202030204" pitchFamily="34" charset="0"/>
              </a:rPr>
              <a:t>Contexte</a:t>
            </a:r>
            <a:endParaRPr lang="fr-FR" b="1" dirty="0">
              <a:latin typeface="Arial Narrow" panose="020B0606020202030204" pitchFamily="34" charset="0"/>
            </a:endParaRPr>
          </a:p>
          <a:p>
            <a:r>
              <a:rPr lang="fr-FR" dirty="0"/>
              <a:t>Chaque année, la Haute Ecole du Paysage, d’Ingénierie et d’Architecture organise des portes ouvertes durant lesquels chaque cursus présente des projets afin de montrer ce qui peut être attendu d’eux durant leurs années dans l’école.</a:t>
            </a:r>
          </a:p>
          <a:p>
            <a:r>
              <a:rPr lang="fr-FR" dirty="0"/>
              <a:t>Dans ce cadre, un projet utilisant le champ magnétique produit par des bobines de fil dans un circuit imprimé a été entamé. Son but était de déplacer des aimants représentant des pions de jeu de plateau. Les résultats obtenus étaient médiocres en se déplaçant par à-coups.</a:t>
            </a:r>
          </a:p>
          <a:p>
            <a:endParaRPr lang="fr-FR" dirty="0"/>
          </a:p>
        </p:txBody>
      </p:sp>
      <p:pic>
        <p:nvPicPr>
          <p:cNvPr id="13" name="Espace réservé pour une image  12" descr="Une image contenant Visage humain, personne, habits, arbre&#10;&#10;Le contenu généré par l’IA peut être incorrect.">
            <a:extLst>
              <a:ext uri="{FF2B5EF4-FFF2-40B4-BE49-F238E27FC236}">
                <a16:creationId xmlns:a16="http://schemas.microsoft.com/office/drawing/2014/main" id="{C94F838C-9111-36CE-2631-ED2BE5C59214}"/>
              </a:ext>
            </a:extLst>
          </p:cNvPr>
          <p:cNvPicPr>
            <a:picLocks noGrp="1" noChangeAspect="1"/>
          </p:cNvPicPr>
          <p:nvPr>
            <p:ph type="pic" sz="quarter" idx="13"/>
          </p:nvPr>
        </p:nvPicPr>
        <p:blipFill>
          <a:blip r:embed="rId4"/>
          <a:srcRect t="12500" b="12500"/>
          <a:stretch>
            <a:fillRect/>
          </a:stretch>
        </p:blipFill>
        <p:spPr/>
      </p:pic>
      <p:sp>
        <p:nvSpPr>
          <p:cNvPr id="8" name="Sous-titre 7">
            <a:extLst>
              <a:ext uri="{FF2B5EF4-FFF2-40B4-BE49-F238E27FC236}">
                <a16:creationId xmlns:a16="http://schemas.microsoft.com/office/drawing/2014/main" id="{E04E7F3B-A078-B08F-7156-8F294C2382C0}"/>
              </a:ext>
            </a:extLst>
          </p:cNvPr>
          <p:cNvSpPr>
            <a:spLocks noGrp="1"/>
          </p:cNvSpPr>
          <p:nvPr>
            <p:ph type="subTitle" idx="1"/>
          </p:nvPr>
        </p:nvSpPr>
        <p:spPr/>
        <p:txBody>
          <a:bodyPr/>
          <a:lstStyle/>
          <a:p>
            <a:r>
              <a:rPr lang="fr-FR" dirty="0"/>
              <a:t>Gaël MARIOT</a:t>
            </a:r>
          </a:p>
        </p:txBody>
      </p:sp>
      <p:sp>
        <p:nvSpPr>
          <p:cNvPr id="9" name="Espace réservé du texte 8">
            <a:extLst>
              <a:ext uri="{FF2B5EF4-FFF2-40B4-BE49-F238E27FC236}">
                <a16:creationId xmlns:a16="http://schemas.microsoft.com/office/drawing/2014/main" id="{56FEF7AF-512B-A537-6FCC-7E429BD10CA9}"/>
              </a:ext>
            </a:extLst>
          </p:cNvPr>
          <p:cNvSpPr txBox="1">
            <a:spLocks/>
          </p:cNvSpPr>
          <p:nvPr/>
        </p:nvSpPr>
        <p:spPr>
          <a:xfrm>
            <a:off x="21188090" y="37365141"/>
            <a:ext cx="7862310" cy="1364943"/>
          </a:xfrm>
          <a:prstGeom prst="rect">
            <a:avLst/>
          </a:prstGeom>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fr-FR" sz="3000" b="0" i="1"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Sous la direction de Delphine BECHEVET</a:t>
            </a:r>
          </a:p>
        </p:txBody>
      </p:sp>
      <p:pic>
        <p:nvPicPr>
          <p:cNvPr id="15" name="Image 14" descr="Une image contenant table, intérieur&#10;&#10;Le contenu généré par l’IA peut être incorrect.">
            <a:extLst>
              <a:ext uri="{FF2B5EF4-FFF2-40B4-BE49-F238E27FC236}">
                <a16:creationId xmlns:a16="http://schemas.microsoft.com/office/drawing/2014/main" id="{C7271F8B-1316-2878-5508-3C2E9BE278B5}"/>
              </a:ext>
            </a:extLst>
          </p:cNvPr>
          <p:cNvPicPr>
            <a:picLocks noChangeAspect="1"/>
          </p:cNvPicPr>
          <p:nvPr/>
        </p:nvPicPr>
        <p:blipFill>
          <a:blip r:embed="rId5"/>
          <a:srcRect l="6129" t="10922" r="11041" b="21135"/>
          <a:stretch>
            <a:fillRect/>
          </a:stretch>
        </p:blipFill>
        <p:spPr>
          <a:xfrm>
            <a:off x="15864685" y="20105611"/>
            <a:ext cx="13411429" cy="11605709"/>
          </a:xfrm>
          <a:prstGeom prst="rect">
            <a:avLst/>
          </a:prstGeom>
        </p:spPr>
      </p:pic>
    </p:spTree>
    <p:extLst>
      <p:ext uri="{BB962C8B-B14F-4D97-AF65-F5344CB8AC3E}">
        <p14:creationId xmlns:p14="http://schemas.microsoft.com/office/powerpoint/2010/main" val="945230016"/>
      </p:ext>
    </p:extLst>
  </p:cSld>
  <p:clrMapOvr>
    <a:masterClrMapping/>
  </p:clrMapOvr>
</p:sld>
</file>

<file path=ppt/theme/theme1.xml><?xml version="1.0" encoding="utf-8"?>
<a:theme xmlns:a="http://schemas.openxmlformats.org/drawingml/2006/main" name="1_PROJET Sans encadran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ROJET Avec encadran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1014</TotalTime>
  <Words>224</Words>
  <Application>Microsoft Office PowerPoint</Application>
  <PresentationFormat>Personnalisé</PresentationFormat>
  <Paragraphs>16</Paragraphs>
  <Slides>1</Slides>
  <Notes>1</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1</vt:i4>
      </vt:variant>
    </vt:vector>
  </HeadingPairs>
  <TitlesOfParts>
    <vt:vector size="7" baseType="lpstr">
      <vt:lpstr>Arial</vt:lpstr>
      <vt:lpstr>Arial Narrow</vt:lpstr>
      <vt:lpstr>Calibri</vt:lpstr>
      <vt:lpstr>Calibri Light</vt:lpstr>
      <vt:lpstr>1_PROJET Sans encadrant</vt:lpstr>
      <vt:lpstr>1_PROJET Avec encadrant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Microsoft Office</dc:creator>
  <cp:lastModifiedBy>Mariot Gaël</cp:lastModifiedBy>
  <cp:revision>71</cp:revision>
  <cp:lastPrinted>2022-03-21T14:30:22Z</cp:lastPrinted>
  <dcterms:created xsi:type="dcterms:W3CDTF">2019-04-03T08:54:31Z</dcterms:created>
  <dcterms:modified xsi:type="dcterms:W3CDTF">2025-08-18T13:14:08Z</dcterms:modified>
</cp:coreProperties>
</file>