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5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A6048-EA6B-72FA-D6F1-44F0D174DDDC}" v="8" dt="2025-02-27T09:10:15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hyperlink" Target="https://www.supermagnete.ch/fre/aimants-bloc-neodyme/parall-l-pip-de-magn-tique-8mm-4mm-3mm_Q-08-04-03-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upermagnete.ch/fre/aimants-bloc-neodyme/parall-l-pip-de-magn-tique-8mm-8mm-4mm_Q-08-08-04-N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Point du 02/06/2025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Gaël Mariot</a:t>
            </a:r>
          </a:p>
          <a:p>
            <a:endParaRPr lang="fr-FR" dirty="0"/>
          </a:p>
          <a:p>
            <a:r>
              <a:rPr lang="fr-FR" dirty="0"/>
              <a:t>Temps alloué: 10min/personne</a:t>
            </a:r>
          </a:p>
        </p:txBody>
      </p:sp>
      <p:pic>
        <p:nvPicPr>
          <p:cNvPr id="4" name="Image 3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E5A67F8B-157C-7CA5-9171-B8F31B86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9812"/>
            <a:ext cx="12192000" cy="6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64F3F-5FFC-80EB-4F57-CFC645FA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Réseau de </a:t>
            </a:r>
            <a:r>
              <a:rPr lang="fr-CH" dirty="0" err="1"/>
              <a:t>Halbach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3276B-F541-0B7D-49C2-DA6ACBE3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3F8148-0155-7172-F836-E9DE04B1A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1967262"/>
            <a:ext cx="7820732" cy="41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5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0B7B5-74DC-E7AE-EFF7-C3F09F8FD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CED28E-AA9C-759F-9798-FF4192618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FC5241-A7B1-A1B7-EDAC-213214D0A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3E1D78-9F12-A75B-E0C3-C12AB474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fr-FR" dirty="0"/>
              <a:t>Prévisions pour la </a:t>
            </a:r>
            <a:r>
              <a:rPr lang="fr-FR"/>
              <a:t>semaine à venir</a:t>
            </a:r>
            <a:endParaRPr lang="fr-FR" dirty="0"/>
          </a:p>
        </p:txBody>
      </p:sp>
      <p:pic>
        <p:nvPicPr>
          <p:cNvPr id="5" name="Image 4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00479250-2379-2235-A6C8-9F6F30E8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528868"/>
            <a:ext cx="9875259" cy="518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168CE-64F0-0230-50DB-778C7C2B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209" y="3749414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 dirty="0"/>
              <a:t>Commande des aimants pour réseau de </a:t>
            </a:r>
            <a:r>
              <a:rPr lang="fr-FR" sz="2000" dirty="0" err="1"/>
              <a:t>Halbach</a:t>
            </a:r>
            <a:r>
              <a:rPr lang="fr-FR" sz="2000"/>
              <a:t> ?</a:t>
            </a:r>
            <a:endParaRPr lang="fr-FR" sz="2000" dirty="0"/>
          </a:p>
          <a:p>
            <a:r>
              <a:rPr lang="fr-FR" sz="2000" dirty="0"/>
              <a:t>Essai des bobines physique en I301</a:t>
            </a:r>
          </a:p>
        </p:txBody>
      </p:sp>
    </p:spTree>
    <p:extLst>
      <p:ext uri="{BB962C8B-B14F-4D97-AF65-F5344CB8AC3E}">
        <p14:creationId xmlns:p14="http://schemas.microsoft.com/office/powerpoint/2010/main" val="314487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896D7A-0685-9468-4928-7404B87D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fr-FR" dirty="0"/>
              <a:t>Réalisations</a:t>
            </a:r>
            <a:br>
              <a:rPr lang="fr-FR" dirty="0"/>
            </a:br>
            <a:r>
              <a:rPr lang="fr-FR" dirty="0"/>
              <a:t>semaine passée</a:t>
            </a:r>
          </a:p>
        </p:txBody>
      </p:sp>
      <p:pic>
        <p:nvPicPr>
          <p:cNvPr id="5" name="Image 4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82BE0DA8-BA48-CCE4-2F78-67F163C3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528868"/>
            <a:ext cx="9875259" cy="518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A76E84-276B-62AF-F7A2-BA19179BB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z="2000" dirty="0"/>
              <a:t>T</a:t>
            </a:r>
            <a:r>
              <a:rPr lang="fr-FR" sz="2000" dirty="0" err="1"/>
              <a:t>ests</a:t>
            </a:r>
            <a:r>
              <a:rPr lang="fr-FR" sz="2000" dirty="0"/>
              <a:t> CST</a:t>
            </a:r>
          </a:p>
          <a:p>
            <a:r>
              <a:rPr lang="fr-FR" sz="2000" dirty="0"/>
              <a:t>Tests Physiques</a:t>
            </a:r>
          </a:p>
          <a:p>
            <a:r>
              <a:rPr lang="fr-FR" sz="2000" dirty="0"/>
              <a:t>Recherche pour réseau de </a:t>
            </a:r>
            <a:r>
              <a:rPr lang="fr-FR" sz="2000" dirty="0" err="1"/>
              <a:t>halbach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9971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0311C-1789-F374-DAF0-8952A084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Tests CST</a:t>
            </a:r>
            <a:endParaRPr lang="fr-FR" dirty="0"/>
          </a:p>
        </p:txBody>
      </p:sp>
      <p:pic>
        <p:nvPicPr>
          <p:cNvPr id="5" name="Espace réservé du contenu 4" descr="Une image contenant texte, lign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C702C47B-7BF6-9E6B-7D0B-91D6099C4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4889"/>
            <a:ext cx="10515600" cy="3732810"/>
          </a:xfrm>
        </p:spPr>
      </p:pic>
    </p:spTree>
    <p:extLst>
      <p:ext uri="{BB962C8B-B14F-4D97-AF65-F5344CB8AC3E}">
        <p14:creationId xmlns:p14="http://schemas.microsoft.com/office/powerpoint/2010/main" val="292894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3622D-09A7-2E53-0A86-CD91520FD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4C4E2-F910-73ED-B0D6-FC25C0A4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Tests CST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0C8C3E-8209-25E4-CD54-F075D6F27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34889"/>
            <a:ext cx="10515600" cy="3732810"/>
          </a:xfrm>
        </p:spPr>
      </p:pic>
    </p:spTree>
    <p:extLst>
      <p:ext uri="{BB962C8B-B14F-4D97-AF65-F5344CB8AC3E}">
        <p14:creationId xmlns:p14="http://schemas.microsoft.com/office/powerpoint/2010/main" val="121327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E8280-6C05-E3D0-ED2A-8CAD81AE8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34FCC-4C1E-FCCB-3ABA-05796C40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Tests CST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36D3A5F-E8C3-FF28-50D4-5CA81E369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34889"/>
            <a:ext cx="10515600" cy="3732810"/>
          </a:xfrm>
        </p:spPr>
      </p:pic>
    </p:spTree>
    <p:extLst>
      <p:ext uri="{BB962C8B-B14F-4D97-AF65-F5344CB8AC3E}">
        <p14:creationId xmlns:p14="http://schemas.microsoft.com/office/powerpoint/2010/main" val="254192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70666-77CB-7FE3-F5DF-54E78D5E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Tests CST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FC292B-5580-5D32-77CA-92229A06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Difficulté à comprendre mes résultats</a:t>
            </a:r>
          </a:p>
          <a:p>
            <a:r>
              <a:rPr lang="fr-CH" dirty="0"/>
              <a:t>Attendu : </a:t>
            </a:r>
          </a:p>
          <a:p>
            <a:pPr lvl="1"/>
            <a:r>
              <a:rPr lang="fr-CH" dirty="0"/>
              <a:t>Les champs magnétiques de la bobine 2 et 3 devraient perturber le champ magnétique générer par la bobine 1 et créer un champ magnétique qui se dirige vers la gauche ou vers la droite</a:t>
            </a:r>
          </a:p>
          <a:p>
            <a:r>
              <a:rPr lang="fr-CH" dirty="0"/>
              <a:t>Obtenu :</a:t>
            </a:r>
          </a:p>
          <a:p>
            <a:pPr lvl="1"/>
            <a:r>
              <a:rPr lang="fr-CH" dirty="0"/>
              <a:t>Les champs magnétiques ne sont pas perturbé suffisamment pour faire une différence</a:t>
            </a:r>
          </a:p>
          <a:p>
            <a:r>
              <a:rPr lang="fr-CH" dirty="0"/>
              <a:t>Théorie :</a:t>
            </a:r>
          </a:p>
          <a:p>
            <a:pPr lvl="1"/>
            <a:r>
              <a:rPr lang="fr-CH" dirty="0"/>
              <a:t>Tout est dans l’aimant qu’on cherche à faire bouger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04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29B6A-C298-6A48-5F75-A641B2E6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Tests physiques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958989-798E-CD5E-B68C-C2A8D215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Pas réussi à faire bouger mes aimants</a:t>
            </a:r>
          </a:p>
          <a:p>
            <a:r>
              <a:rPr lang="fr-CH" dirty="0"/>
              <a:t>A faire :</a:t>
            </a:r>
          </a:p>
          <a:p>
            <a:pPr lvl="1"/>
            <a:r>
              <a:rPr lang="fr-CH" dirty="0"/>
              <a:t>Tester en I301 avec plus de matériel</a:t>
            </a:r>
          </a:p>
          <a:p>
            <a:pPr lvl="1"/>
            <a:r>
              <a:rPr lang="fr-CH" dirty="0"/>
              <a:t>Utiliser un réseau de </a:t>
            </a:r>
            <a:r>
              <a:rPr lang="fr-CH" dirty="0" err="1"/>
              <a:t>Halbach</a:t>
            </a:r>
            <a:endParaRPr lang="fr-CH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43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515C3-073E-4C46-162F-8A8B2F8F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Réseau de </a:t>
            </a:r>
            <a:r>
              <a:rPr lang="fr-CH" dirty="0" err="1"/>
              <a:t>Halbach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CA96D89-31D3-5C49-FF6C-93E90DFF3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2700" y="4514850"/>
            <a:ext cx="4762500" cy="2343150"/>
          </a:xfr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B0D58B7D-E371-4D74-B609-23F758064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2700" y="1645444"/>
            <a:ext cx="4762500" cy="29146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212094C-7782-3A42-181F-418A96051B39}"/>
              </a:ext>
            </a:extLst>
          </p:cNvPr>
          <p:cNvSpPr txBox="1">
            <a:spLocks/>
          </p:cNvSpPr>
          <p:nvPr/>
        </p:nvSpPr>
        <p:spPr>
          <a:xfrm>
            <a:off x="838200" y="1819275"/>
            <a:ext cx="5295900" cy="4410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CH" dirty="0"/>
              <a:t>Supermagnete.ch</a:t>
            </a:r>
          </a:p>
          <a:p>
            <a:r>
              <a:rPr lang="fr-CH" dirty="0"/>
              <a:t>Un réseau de </a:t>
            </a:r>
            <a:r>
              <a:rPr lang="fr-CH" dirty="0" err="1"/>
              <a:t>Halbach</a:t>
            </a:r>
            <a:endParaRPr lang="fr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/>
              <a:t>16x 8x8x4mm </a:t>
            </a:r>
            <a:r>
              <a:rPr lang="fr-CH" sz="1000" dirty="0"/>
              <a:t>(</a:t>
            </a:r>
            <a:r>
              <a:rPr lang="fr-F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hlinkClick r:id="rId6"/>
              </a:rPr>
              <a:t>https://www.supermagnete.ch/fre/aimants-bloc-neodyme/parall-l-pip-de-magn-tique-8mm-8mm-4mm_Q-08-08-04-N</a:t>
            </a:r>
            <a:r>
              <a:rPr lang="fr-CH" sz="1000" dirty="0"/>
              <a:t>)</a:t>
            </a:r>
            <a:endParaRPr lang="fr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/>
              <a:t>24x 8x4x3mm </a:t>
            </a:r>
            <a:r>
              <a:rPr lang="fr-CH" sz="1000" dirty="0"/>
              <a:t>(</a:t>
            </a:r>
            <a:r>
              <a:rPr lang="fr-F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hlinkClick r:id="rId7"/>
              </a:rPr>
              <a:t>https://www.supermagnete.ch/fre/aimants-bloc-neodyme/parall-l-pip-de-magn-tique-8mm-4mm-3mm_Q-08-04-03-N</a:t>
            </a:r>
            <a:r>
              <a:rPr lang="fr-F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fr-CH" dirty="0"/>
          </a:p>
          <a:p>
            <a:r>
              <a:rPr lang="fr-CH" dirty="0"/>
              <a:t>9x (Pour neufs pions)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144x 	8x8x4 	(66,24chf)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216x 	8x4x3 	(56,16chf)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7557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9DFA9-D7EF-69DC-ACC8-113DFC12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Réseau de </a:t>
            </a:r>
            <a:r>
              <a:rPr lang="fr-CH" dirty="0" err="1"/>
              <a:t>Halbach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12714B-FAAA-1DD2-4FD4-EEBC16B27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38400" cy="4351338"/>
          </a:xfrm>
        </p:spPr>
        <p:txBody>
          <a:bodyPr/>
          <a:lstStyle/>
          <a:p>
            <a:r>
              <a:rPr lang="fr-CH" dirty="0" err="1"/>
              <a:t>Doppé</a:t>
            </a:r>
            <a:r>
              <a:rPr lang="fr-CH" dirty="0"/>
              <a:t> vers le haut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248919-E8BD-677D-93F1-E74323F7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08" y="1773613"/>
            <a:ext cx="8241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445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7e88b6a-b6d9-48b6-b95d-f0391987068e" xsi:nil="true"/>
    <lcf76f155ced4ddcb4097134ff3c332f xmlns="77c52f78-f7c5-4c20-9230-f5843b24643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7FDE7040DBBB4896CAC5022CAA0E35" ma:contentTypeVersion="12" ma:contentTypeDescription="Crée un document." ma:contentTypeScope="" ma:versionID="ddfec7880a8692a7bb79b5c86f316076">
  <xsd:schema xmlns:xsd="http://www.w3.org/2001/XMLSchema" xmlns:xs="http://www.w3.org/2001/XMLSchema" xmlns:p="http://schemas.microsoft.com/office/2006/metadata/properties" xmlns:ns2="77c52f78-f7c5-4c20-9230-f5843b246435" xmlns:ns3="f7e88b6a-b6d9-48b6-b95d-f0391987068e" targetNamespace="http://schemas.microsoft.com/office/2006/metadata/properties" ma:root="true" ma:fieldsID="7e9daaf6c5ef931ba8fb987a42390cee" ns2:_="" ns3:_="">
    <xsd:import namespace="77c52f78-f7c5-4c20-9230-f5843b246435"/>
    <xsd:import namespace="f7e88b6a-b6d9-48b6-b95d-f039198706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c52f78-f7c5-4c20-9230-f5843b246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88b6a-b6d9-48b6-b95d-f0391987068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04e0c7b-8f23-4ee6-8dc0-1be1d6272801}" ma:internalName="TaxCatchAll" ma:showField="CatchAllData" ma:web="f7e88b6a-b6d9-48b6-b95d-f039198706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7FB631-B426-4989-A813-BD886F1A074A}">
  <ds:schemaRefs>
    <ds:schemaRef ds:uri="http://schemas.microsoft.com/office/2006/metadata/properties"/>
    <ds:schemaRef ds:uri="http://schemas.microsoft.com/office/infopath/2007/PartnerControls"/>
    <ds:schemaRef ds:uri="f7e88b6a-b6d9-48b6-b95d-f0391987068e"/>
    <ds:schemaRef ds:uri="77c52f78-f7c5-4c20-9230-f5843b246435"/>
  </ds:schemaRefs>
</ds:datastoreItem>
</file>

<file path=customXml/itemProps2.xml><?xml version="1.0" encoding="utf-8"?>
<ds:datastoreItem xmlns:ds="http://schemas.openxmlformats.org/officeDocument/2006/customXml" ds:itemID="{72B830FA-9008-4180-914B-7640B087CC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FA7FBE-9EE2-48F0-8EBA-1B7796DBD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c52f78-f7c5-4c20-9230-f5843b246435"/>
    <ds:schemaRef ds:uri="f7e88b6a-b6d9-48b6-b95d-f0391987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221</Words>
  <Application>Microsoft Office PowerPoint</Application>
  <PresentationFormat>Grand écran</PresentationFormat>
  <Paragraphs>39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Thème Office</vt:lpstr>
      <vt:lpstr>Point du 02/06/2025</vt:lpstr>
      <vt:lpstr>Réalisations semaine passée</vt:lpstr>
      <vt:lpstr>Tests CST</vt:lpstr>
      <vt:lpstr>Tests CST</vt:lpstr>
      <vt:lpstr>Tests CST</vt:lpstr>
      <vt:lpstr>Tests CST</vt:lpstr>
      <vt:lpstr>Tests physiques</vt:lpstr>
      <vt:lpstr>Réseau de Halbach</vt:lpstr>
      <vt:lpstr>Réseau de Halbach</vt:lpstr>
      <vt:lpstr>Réseau de Halbach</vt:lpstr>
      <vt:lpstr>Prévisions pour la semaine à venir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Mariot Gaël</cp:lastModifiedBy>
  <cp:revision>40</cp:revision>
  <dcterms:created xsi:type="dcterms:W3CDTF">2025-02-23T11:28:56Z</dcterms:created>
  <dcterms:modified xsi:type="dcterms:W3CDTF">2025-06-01T21:36:10Z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0x0101005B7FDE7040DBBB4896CAC5022CAA0E35</vt:lpwstr>
  </property>
  <property fmtid="{D5CDD505-2E9C-101B-9397-08002B2CF9AE}" pid="3" name="MediaServiceImageTags">
    <vt:lpwstr/>
  </property>
</Properties>
</file>