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61" r:id="rId8"/>
    <p:sldId id="260" r:id="rId9"/>
    <p:sldId id="262" r:id="rId10"/>
    <p:sldId id="263" r:id="rId11"/>
    <p:sldId id="264" r:id="rId12"/>
    <p:sldId id="265" r:id="rId13"/>
    <p:sldId id="266" r:id="rId14"/>
    <p:sldId id="258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6A6048-EA6B-72FA-D6F1-44F0D174DDDC}" v="8" dt="2025-02-27T09:10:15.4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>
        <p:scale>
          <a:sx n="100" d="100"/>
          <a:sy n="100" d="100"/>
        </p:scale>
        <p:origin x="7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ot Gaël" userId="S::gael.mariot@hes-so.ch::6be4d88a-27cd-4d38-a5ed-f2652ba9204c" providerId="AD" clId="Web-{786A6048-EA6B-72FA-D6F1-44F0D174DDDC}"/>
    <pc:docChg chg="modSld">
      <pc:chgData name="Mariot Gaël" userId="S::gael.mariot@hes-so.ch::6be4d88a-27cd-4d38-a5ed-f2652ba9204c" providerId="AD" clId="Web-{786A6048-EA6B-72FA-D6F1-44F0D174DDDC}" dt="2025-02-27T09:10:15.206" v="6" actId="20577"/>
      <pc:docMkLst>
        <pc:docMk/>
      </pc:docMkLst>
      <pc:sldChg chg="modSp">
        <pc:chgData name="Mariot Gaël" userId="S::gael.mariot@hes-so.ch::6be4d88a-27cd-4d38-a5ed-f2652ba9204c" providerId="AD" clId="Web-{786A6048-EA6B-72FA-D6F1-44F0D174DDDC}" dt="2025-02-27T09:10:15.206" v="6" actId="20577"/>
        <pc:sldMkLst>
          <pc:docMk/>
          <pc:sldMk cId="3784089036" sldId="256"/>
        </pc:sldMkLst>
        <pc:spChg chg="mod">
          <ac:chgData name="Mariot Gaël" userId="S::gael.mariot@hes-so.ch::6be4d88a-27cd-4d38-a5ed-f2652ba9204c" providerId="AD" clId="Web-{786A6048-EA6B-72FA-D6F1-44F0D174DDDC}" dt="2025-02-27T09:10:15.206" v="6" actId="20577"/>
          <ac:spMkLst>
            <pc:docMk/>
            <pc:sldMk cId="3784089036" sldId="256"/>
            <ac:spMk id="2" creationId="{00000000-0000-0000-0000-000000000000}"/>
          </ac:spMkLst>
        </pc:spChg>
      </pc:sldChg>
    </pc:docChg>
  </pc:docChgLst>
  <pc:docChgLst>
    <pc:chgData name="Mariot Gaël" userId="S::gael.mariot@hes-so.ch::6be4d88a-27cd-4d38-a5ed-f2652ba9204c" providerId="AD" clId="Web-{0B040713-1AD2-D7A3-7422-E09C7721FC76}"/>
    <pc:docChg chg="modSld">
      <pc:chgData name="Mariot Gaël" userId="S::gael.mariot@hes-so.ch::6be4d88a-27cd-4d38-a5ed-f2652ba9204c" providerId="AD" clId="Web-{0B040713-1AD2-D7A3-7422-E09C7721FC76}" dt="2025-02-24T10:40:28.601" v="6" actId="20577"/>
      <pc:docMkLst>
        <pc:docMk/>
      </pc:docMkLst>
      <pc:sldChg chg="modSp">
        <pc:chgData name="Mariot Gaël" userId="S::gael.mariot@hes-so.ch::6be4d88a-27cd-4d38-a5ed-f2652ba9204c" providerId="AD" clId="Web-{0B040713-1AD2-D7A3-7422-E09C7721FC76}" dt="2025-02-24T10:40:28.601" v="6" actId="20577"/>
        <pc:sldMkLst>
          <pc:docMk/>
          <pc:sldMk cId="3784089036" sldId="256"/>
        </pc:sldMkLst>
        <pc:spChg chg="mod">
          <ac:chgData name="Mariot Gaël" userId="S::gael.mariot@hes-so.ch::6be4d88a-27cd-4d38-a5ed-f2652ba9204c" providerId="AD" clId="Web-{0B040713-1AD2-D7A3-7422-E09C7721FC76}" dt="2025-02-24T10:40:28.601" v="6" actId="20577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Mariot Gaël" userId="S::gael.mariot@hes-so.ch::6be4d88a-27cd-4d38-a5ed-f2652ba9204c" providerId="AD" clId="Web-{0B040713-1AD2-D7A3-7422-E09C7721FC76}" dt="2025-02-24T10:40:16.225" v="2" actId="20577"/>
          <ac:spMkLst>
            <pc:docMk/>
            <pc:sldMk cId="3784089036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01/06/2025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01/06/2025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01/06/2025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01/06/2025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01/06/2025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01/06/2025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01/06/2025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01/06/2025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01/06/2025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01/06/2025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01/06/2025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01/06/2025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hyperlink" Target="https://www.supermagnete.ch/fre/aimants-bloc-neodyme/parall-l-pip-de-magn-tique-8mm-4mm-3mm_Q-08-04-03-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upermagnete.ch/fre/aimants-bloc-neodyme/parall-l-pip-de-magn-tique-8mm-8mm-4mm_Q-08-08-04-N" TargetMode="Externa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Point du 02/06/2025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Gaël Mariot</a:t>
            </a:r>
          </a:p>
          <a:p>
            <a:endParaRPr lang="fr-FR" dirty="0"/>
          </a:p>
          <a:p>
            <a:r>
              <a:rPr lang="fr-FR" dirty="0"/>
              <a:t>Temps alloué: 10min/personne</a:t>
            </a:r>
          </a:p>
        </p:txBody>
      </p:sp>
      <p:pic>
        <p:nvPicPr>
          <p:cNvPr id="4" name="Image 3" descr="Une image contenant texte, capture d’écran, Police&#10;&#10;Le contenu généré par l’IA peut être incorrect.">
            <a:extLst>
              <a:ext uri="{FF2B5EF4-FFF2-40B4-BE49-F238E27FC236}">
                <a16:creationId xmlns:a16="http://schemas.microsoft.com/office/drawing/2014/main" id="{E5A67F8B-157C-7CA5-9171-B8F31B861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09812"/>
            <a:ext cx="12192000" cy="65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A64F3F-5FFC-80EB-4F57-CFC645FA9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Réseau de </a:t>
            </a:r>
            <a:r>
              <a:rPr lang="fr-CH" dirty="0" err="1"/>
              <a:t>Halbach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D3276B-F541-0B7D-49C2-DA6ACBE31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43F8148-0155-7172-F836-E9DE04B1A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275" y="1967262"/>
            <a:ext cx="7820732" cy="415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355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C0B7B5-74DC-E7AE-EFF7-C3F09F8FD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CED28E-AA9C-759F-9798-FF4192618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FC5241-A7B1-A1B7-EDAC-213214D0A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D3E1D78-9F12-A75B-E0C3-C12AB4740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833"/>
            <a:ext cx="4215063" cy="2398713"/>
          </a:xfrm>
        </p:spPr>
        <p:txBody>
          <a:bodyPr>
            <a:normAutofit/>
          </a:bodyPr>
          <a:lstStyle/>
          <a:p>
            <a:r>
              <a:rPr lang="fr-FR" dirty="0"/>
              <a:t>Prévisions pour la </a:t>
            </a:r>
            <a:r>
              <a:rPr lang="fr-FR"/>
              <a:t>semaine à venir</a:t>
            </a:r>
            <a:endParaRPr lang="fr-FR" dirty="0"/>
          </a:p>
        </p:txBody>
      </p:sp>
      <p:pic>
        <p:nvPicPr>
          <p:cNvPr id="5" name="Image 4" descr="Une image contenant texte, capture d’écran, Police&#10;&#10;Le contenu généré par l’IA peut être incorrect.">
            <a:extLst>
              <a:ext uri="{FF2B5EF4-FFF2-40B4-BE49-F238E27FC236}">
                <a16:creationId xmlns:a16="http://schemas.microsoft.com/office/drawing/2014/main" id="{00479250-2379-2235-A6C8-9F6F30E84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55" y="1528868"/>
            <a:ext cx="9875259" cy="51845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D168CE-64F0-0230-50DB-778C7C2B8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1209" y="3749414"/>
            <a:ext cx="5723021" cy="23987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2000" dirty="0"/>
              <a:t>Commande des aimants ?</a:t>
            </a:r>
          </a:p>
          <a:p>
            <a:r>
              <a:rPr lang="fr-FR" sz="2000" dirty="0"/>
              <a:t>Essai des bobines physique en I301</a:t>
            </a:r>
          </a:p>
        </p:txBody>
      </p:sp>
    </p:spTree>
    <p:extLst>
      <p:ext uri="{BB962C8B-B14F-4D97-AF65-F5344CB8AC3E}">
        <p14:creationId xmlns:p14="http://schemas.microsoft.com/office/powerpoint/2010/main" val="3144878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5896D7A-0685-9468-4928-7404B87D6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833"/>
            <a:ext cx="4215063" cy="2398713"/>
          </a:xfrm>
        </p:spPr>
        <p:txBody>
          <a:bodyPr>
            <a:normAutofit/>
          </a:bodyPr>
          <a:lstStyle/>
          <a:p>
            <a:r>
              <a:rPr lang="fr-FR" dirty="0"/>
              <a:t>Réalisations</a:t>
            </a:r>
            <a:br>
              <a:rPr lang="fr-FR" dirty="0"/>
            </a:br>
            <a:r>
              <a:rPr lang="fr-FR" dirty="0"/>
              <a:t>semaine passée</a:t>
            </a:r>
          </a:p>
        </p:txBody>
      </p:sp>
      <p:pic>
        <p:nvPicPr>
          <p:cNvPr id="5" name="Image 4" descr="Une image contenant texte, capture d’écran, Police&#10;&#10;Le contenu généré par l’IA peut être incorrect.">
            <a:extLst>
              <a:ext uri="{FF2B5EF4-FFF2-40B4-BE49-F238E27FC236}">
                <a16:creationId xmlns:a16="http://schemas.microsoft.com/office/drawing/2014/main" id="{82BE0DA8-BA48-CCE4-2F78-67F163C39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55" y="1528868"/>
            <a:ext cx="9875259" cy="51845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A76E84-276B-62AF-F7A2-BA19179BB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779" y="3884452"/>
            <a:ext cx="5723021" cy="23987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H" sz="2000" dirty="0"/>
              <a:t>T</a:t>
            </a:r>
            <a:r>
              <a:rPr lang="fr-FR" sz="2000" dirty="0" err="1"/>
              <a:t>ests</a:t>
            </a:r>
            <a:r>
              <a:rPr lang="fr-FR" sz="2000" dirty="0"/>
              <a:t> CST</a:t>
            </a:r>
          </a:p>
          <a:p>
            <a:r>
              <a:rPr lang="fr-FR" sz="2000" dirty="0"/>
              <a:t>Tests Physiques</a:t>
            </a:r>
          </a:p>
          <a:p>
            <a:r>
              <a:rPr lang="fr-FR" sz="2000" dirty="0"/>
              <a:t>Recherche pour réseau de </a:t>
            </a:r>
            <a:r>
              <a:rPr lang="fr-FR" sz="2000" dirty="0" err="1"/>
              <a:t>halbach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099715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20311C-1789-F374-DAF0-8952A0846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Tests CST</a:t>
            </a:r>
            <a:endParaRPr lang="fr-FR" dirty="0"/>
          </a:p>
        </p:txBody>
      </p:sp>
      <p:pic>
        <p:nvPicPr>
          <p:cNvPr id="5" name="Espace réservé du contenu 4" descr="Une image contenant texte, ligne, Polic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C702C47B-7BF6-9E6B-7D0B-91D6099C42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34889"/>
            <a:ext cx="10515600" cy="3732810"/>
          </a:xfrm>
        </p:spPr>
      </p:pic>
    </p:spTree>
    <p:extLst>
      <p:ext uri="{BB962C8B-B14F-4D97-AF65-F5344CB8AC3E}">
        <p14:creationId xmlns:p14="http://schemas.microsoft.com/office/powerpoint/2010/main" val="2928945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53622D-09A7-2E53-0A86-CD91520FDE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C4C4E2-F910-73ED-B0D6-FC25C0A49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Tests CST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C0C8C3E-8209-25E4-CD54-F075D6F27E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134889"/>
            <a:ext cx="10515600" cy="3732810"/>
          </a:xfrm>
        </p:spPr>
      </p:pic>
    </p:spTree>
    <p:extLst>
      <p:ext uri="{BB962C8B-B14F-4D97-AF65-F5344CB8AC3E}">
        <p14:creationId xmlns:p14="http://schemas.microsoft.com/office/powerpoint/2010/main" val="1213275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FE8280-6C05-E3D0-ED2A-8CAD81AE8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134FCC-4C1E-FCCB-3ABA-05796C402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Tests CST</a:t>
            </a: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36D3A5F-E8C3-FF28-50D4-5CA81E369A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134889"/>
            <a:ext cx="10515600" cy="3732810"/>
          </a:xfrm>
        </p:spPr>
      </p:pic>
    </p:spTree>
    <p:extLst>
      <p:ext uri="{BB962C8B-B14F-4D97-AF65-F5344CB8AC3E}">
        <p14:creationId xmlns:p14="http://schemas.microsoft.com/office/powerpoint/2010/main" val="2541928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D70666-77CB-7FE3-F5DF-54E78D5ED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Tests CST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FC292B-5580-5D32-77CA-92229A064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Point mort</a:t>
            </a:r>
          </a:p>
          <a:p>
            <a:pPr lvl="1"/>
            <a:r>
              <a:rPr lang="fr-FR" dirty="0"/>
              <a:t>Résultat non cohérent avec la théorie</a:t>
            </a:r>
          </a:p>
          <a:p>
            <a:pPr lvl="1"/>
            <a:r>
              <a:rPr lang="fr-FR" dirty="0"/>
              <a:t>Possibilité 1 : Augmenter les couches des méandres</a:t>
            </a:r>
          </a:p>
          <a:p>
            <a:pPr lvl="1"/>
            <a:r>
              <a:rPr lang="fr-FR" dirty="0"/>
              <a:t>Possibilité 2 : Faire des fils simple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5044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029B6A-C298-6A48-5F75-A641B2E62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Tests physiques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958989-798E-CD5E-B68C-C2A8D2156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Pas réussi à faire bouger mes aimants</a:t>
            </a:r>
          </a:p>
          <a:p>
            <a:r>
              <a:rPr lang="fr-CH" dirty="0"/>
              <a:t>A faire :</a:t>
            </a:r>
          </a:p>
          <a:p>
            <a:pPr lvl="1"/>
            <a:r>
              <a:rPr lang="fr-CH" dirty="0"/>
              <a:t>Prendre le temps de venir tester en I301 avec alimentations</a:t>
            </a:r>
          </a:p>
          <a:p>
            <a:pPr lvl="1"/>
            <a:r>
              <a:rPr lang="fr-CH" dirty="0"/>
              <a:t>Utiliser un réseau de </a:t>
            </a:r>
            <a:r>
              <a:rPr lang="fr-CH" dirty="0" err="1"/>
              <a:t>Halbach</a:t>
            </a:r>
            <a:endParaRPr lang="fr-CH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0436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E515C3-073E-4C46-162F-8A8B2F8F4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Réseau de </a:t>
            </a:r>
            <a:r>
              <a:rPr lang="fr-CH" dirty="0" err="1"/>
              <a:t>Halbach</a:t>
            </a:r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8CA96D89-31D3-5C49-FF6C-93E90DFF3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62700" y="4514850"/>
            <a:ext cx="4762500" cy="2343150"/>
          </a:xfr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B0D58B7D-E371-4D74-B609-23F7580649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62700" y="1645444"/>
            <a:ext cx="4762500" cy="291465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B212094C-7782-3A42-181F-418A96051B39}"/>
              </a:ext>
            </a:extLst>
          </p:cNvPr>
          <p:cNvSpPr txBox="1">
            <a:spLocks/>
          </p:cNvSpPr>
          <p:nvPr/>
        </p:nvSpPr>
        <p:spPr>
          <a:xfrm>
            <a:off x="838200" y="1819275"/>
            <a:ext cx="5295900" cy="44100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fr-CH" dirty="0"/>
              <a:t>Supermagnete.ch</a:t>
            </a:r>
          </a:p>
          <a:p>
            <a:r>
              <a:rPr lang="fr-CH" dirty="0"/>
              <a:t>Un réseau de </a:t>
            </a:r>
            <a:r>
              <a:rPr lang="fr-CH" dirty="0" err="1"/>
              <a:t>Halbach</a:t>
            </a:r>
            <a:endParaRPr lang="fr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dirty="0"/>
              <a:t>16x 8x8x4mm </a:t>
            </a:r>
            <a:r>
              <a:rPr lang="fr-CH" sz="1000" dirty="0"/>
              <a:t>(</a:t>
            </a:r>
            <a:r>
              <a:rPr lang="fr-F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hlinkClick r:id="rId6"/>
              </a:rPr>
              <a:t>https://www.supermagnete.ch/fre/aimants-bloc-neodyme/parall-l-pip-de-magn-tique-8mm-8mm-4mm_Q-08-08-04-N</a:t>
            </a:r>
            <a:r>
              <a:rPr lang="fr-CH" sz="1000" dirty="0"/>
              <a:t>)</a:t>
            </a:r>
            <a:endParaRPr lang="fr-CH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CH" dirty="0"/>
              <a:t>24x 8x4x3mm </a:t>
            </a:r>
            <a:r>
              <a:rPr lang="fr-CH" sz="1000" dirty="0"/>
              <a:t>(</a:t>
            </a:r>
            <a:r>
              <a:rPr lang="fr-F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  <a:hlinkClick r:id="rId7"/>
              </a:rPr>
              <a:t>https://www.supermagnete.ch/fre/aimants-bloc-neodyme/parall-l-pip-de-magn-tique-8mm-4mm-3mm_Q-08-04-03-N</a:t>
            </a:r>
            <a:r>
              <a:rPr lang="fr-FR" sz="1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fr-CH" dirty="0"/>
          </a:p>
          <a:p>
            <a:r>
              <a:rPr lang="fr-CH" dirty="0"/>
              <a:t>9x (Pour neufs pions)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144x 	8x8x4 	(66,24chf)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216x 	8x4x3 	(56,16chf)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575577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D9DFA9-D7EF-69DC-ACC8-113DFC123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Réseau de </a:t>
            </a:r>
            <a:r>
              <a:rPr lang="fr-CH" dirty="0" err="1"/>
              <a:t>Halbach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12714B-FAAA-1DD2-4FD4-EEBC16B27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438400" cy="4351338"/>
          </a:xfrm>
        </p:spPr>
        <p:txBody>
          <a:bodyPr/>
          <a:lstStyle/>
          <a:p>
            <a:r>
              <a:rPr lang="fr-CH" dirty="0" err="1"/>
              <a:t>Doppé</a:t>
            </a:r>
            <a:r>
              <a:rPr lang="fr-CH" dirty="0"/>
              <a:t> vers le haut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5248919-E8BD-677D-93F1-E74323F74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708" y="1773613"/>
            <a:ext cx="824140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2445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7e88b6a-b6d9-48b6-b95d-f0391987068e" xsi:nil="true"/>
    <lcf76f155ced4ddcb4097134ff3c332f xmlns="77c52f78-f7c5-4c20-9230-f5843b246435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7FDE7040DBBB4896CAC5022CAA0E35" ma:contentTypeVersion="12" ma:contentTypeDescription="Crée un document." ma:contentTypeScope="" ma:versionID="ddfec7880a8692a7bb79b5c86f316076">
  <xsd:schema xmlns:xsd="http://www.w3.org/2001/XMLSchema" xmlns:xs="http://www.w3.org/2001/XMLSchema" xmlns:p="http://schemas.microsoft.com/office/2006/metadata/properties" xmlns:ns2="77c52f78-f7c5-4c20-9230-f5843b246435" xmlns:ns3="f7e88b6a-b6d9-48b6-b95d-f0391987068e" targetNamespace="http://schemas.microsoft.com/office/2006/metadata/properties" ma:root="true" ma:fieldsID="7e9daaf6c5ef931ba8fb987a42390cee" ns2:_="" ns3:_="">
    <xsd:import namespace="77c52f78-f7c5-4c20-9230-f5843b246435"/>
    <xsd:import namespace="f7e88b6a-b6d9-48b6-b95d-f039198706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c52f78-f7c5-4c20-9230-f5843b246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Balises d’images" ma:readOnly="false" ma:fieldId="{5cf76f15-5ced-4ddc-b409-7134ff3c332f}" ma:taxonomyMulti="true" ma:sspId="e5965820-1b97-4994-ad5a-2b1f2cea3f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e88b6a-b6d9-48b6-b95d-f0391987068e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604e0c7b-8f23-4ee6-8dc0-1be1d6272801}" ma:internalName="TaxCatchAll" ma:showField="CatchAllData" ma:web="f7e88b6a-b6d9-48b6-b95d-f0391987068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17FB631-B426-4989-A813-BD886F1A074A}">
  <ds:schemaRefs>
    <ds:schemaRef ds:uri="http://schemas.microsoft.com/office/2006/metadata/properties"/>
    <ds:schemaRef ds:uri="http://schemas.microsoft.com/office/infopath/2007/PartnerControls"/>
    <ds:schemaRef ds:uri="f7e88b6a-b6d9-48b6-b95d-f0391987068e"/>
    <ds:schemaRef ds:uri="77c52f78-f7c5-4c20-9230-f5843b246435"/>
  </ds:schemaRefs>
</ds:datastoreItem>
</file>

<file path=customXml/itemProps2.xml><?xml version="1.0" encoding="utf-8"?>
<ds:datastoreItem xmlns:ds="http://schemas.openxmlformats.org/officeDocument/2006/customXml" ds:itemID="{12FA7FBE-9EE2-48F0-8EBA-1B7796DBD2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c52f78-f7c5-4c20-9230-f5843b246435"/>
    <ds:schemaRef ds:uri="f7e88b6a-b6d9-48b6-b95d-f039198706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2B830FA-9008-4180-914B-7640B087CC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177</Words>
  <Application>Microsoft Office PowerPoint</Application>
  <PresentationFormat>Grand écran</PresentationFormat>
  <Paragraphs>36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Consolas</vt:lpstr>
      <vt:lpstr>Thème Office</vt:lpstr>
      <vt:lpstr>Point du 02/06/2025</vt:lpstr>
      <vt:lpstr>Réalisations semaine passée</vt:lpstr>
      <vt:lpstr>Tests CST</vt:lpstr>
      <vt:lpstr>Tests CST</vt:lpstr>
      <vt:lpstr>Tests CST</vt:lpstr>
      <vt:lpstr>Tests CST</vt:lpstr>
      <vt:lpstr>Tests physiques</vt:lpstr>
      <vt:lpstr>Réseau de Halbach</vt:lpstr>
      <vt:lpstr>Réseau de Halbach</vt:lpstr>
      <vt:lpstr>Réseau de Halbach</vt:lpstr>
      <vt:lpstr>Prévisions pour la semaine à venir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Mariot Gaël</cp:lastModifiedBy>
  <cp:revision>36</cp:revision>
  <dcterms:created xsi:type="dcterms:W3CDTF">2025-02-23T11:28:56Z</dcterms:created>
  <dcterms:modified xsi:type="dcterms:W3CDTF">2025-06-01T21:30:09Z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0x0101005B7FDE7040DBBB4896CAC5022CAA0E35</vt:lpwstr>
  </property>
  <property fmtid="{D5CDD505-2E9C-101B-9397-08002B2CF9AE}" pid="3" name="MediaServiceImageTags">
    <vt:lpwstr/>
  </property>
</Properties>
</file>