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A6048-EA6B-72FA-D6F1-44F0D174DDDC}" v="8" dt="2025-02-27T09:10:1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t Gaël" userId="S::gael.mariot@hes-so.ch::6be4d88a-27cd-4d38-a5ed-f2652ba9204c" providerId="AD" clId="Web-{786A6048-EA6B-72FA-D6F1-44F0D174DDDC}"/>
    <pc:docChg chg="modSld">
      <pc:chgData name="Mariot Gaël" userId="S::gael.mariot@hes-so.ch::6be4d88a-27cd-4d38-a5ed-f2652ba9204c" providerId="AD" clId="Web-{786A6048-EA6B-72FA-D6F1-44F0D174DDDC}" dt="2025-02-27T09:10:15.206" v="6" actId="20577"/>
      <pc:docMkLst>
        <pc:docMk/>
      </pc:docMkLst>
      <pc:sldChg chg="modSp">
        <pc:chgData name="Mariot Gaël" userId="S::gael.mariot@hes-so.ch::6be4d88a-27cd-4d38-a5ed-f2652ba9204c" providerId="AD" clId="Web-{786A6048-EA6B-72FA-D6F1-44F0D174DDDC}" dt="2025-02-27T09:10:15.206" v="6" actId="20577"/>
        <pc:sldMkLst>
          <pc:docMk/>
          <pc:sldMk cId="3784089036" sldId="256"/>
        </pc:sldMkLst>
        <pc:spChg chg="mod">
          <ac:chgData name="Mariot Gaël" userId="S::gael.mariot@hes-so.ch::6be4d88a-27cd-4d38-a5ed-f2652ba9204c" providerId="AD" clId="Web-{786A6048-EA6B-72FA-D6F1-44F0D174DDDC}" dt="2025-02-27T09:10:15.206" v="6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  <pc:docChgLst>
    <pc:chgData name="Mariot Gaël" userId="S::gael.mariot@hes-so.ch::6be4d88a-27cd-4d38-a5ed-f2652ba9204c" providerId="AD" clId="Web-{0B040713-1AD2-D7A3-7422-E09C7721FC76}"/>
    <pc:docChg chg="modSld">
      <pc:chgData name="Mariot Gaël" userId="S::gael.mariot@hes-so.ch::6be4d88a-27cd-4d38-a5ed-f2652ba9204c" providerId="AD" clId="Web-{0B040713-1AD2-D7A3-7422-E09C7721FC76}" dt="2025-02-24T10:40:28.601" v="6" actId="20577"/>
      <pc:docMkLst>
        <pc:docMk/>
      </pc:docMkLst>
      <pc:sldChg chg="modSp">
        <pc:chgData name="Mariot Gaël" userId="S::gael.mariot@hes-so.ch::6be4d88a-27cd-4d38-a5ed-f2652ba9204c" providerId="AD" clId="Web-{0B040713-1AD2-D7A3-7422-E09C7721FC76}" dt="2025-02-24T10:40:28.601" v="6" actId="20577"/>
        <pc:sldMkLst>
          <pc:docMk/>
          <pc:sldMk cId="3784089036" sldId="256"/>
        </pc:sldMkLst>
        <pc:spChg chg="mod">
          <ac:chgData name="Mariot Gaël" userId="S::gael.mariot@hes-so.ch::6be4d88a-27cd-4d38-a5ed-f2652ba9204c" providerId="AD" clId="Web-{0B040713-1AD2-D7A3-7422-E09C7721FC76}" dt="2025-02-24T10:40:28.601" v="6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Mariot Gaël" userId="S::gael.mariot@hes-so.ch::6be4d88a-27cd-4d38-a5ed-f2652ba9204c" providerId="AD" clId="Web-{0B040713-1AD2-D7A3-7422-E09C7721FC76}" dt="2025-02-24T10:40:16.225" v="2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 du XX/YY/2025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Gaël Mariot</a:t>
            </a:r>
          </a:p>
          <a:p>
            <a:endParaRPr lang="fr-FR" dirty="0"/>
          </a:p>
          <a:p>
            <a:r>
              <a:rPr lang="fr-FR" dirty="0"/>
              <a:t>Temps alloué: 10min/personne</a:t>
            </a:r>
          </a:p>
        </p:txBody>
      </p:sp>
      <p:pic>
        <p:nvPicPr>
          <p:cNvPr id="4" name="Image 3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E5A67F8B-157C-7CA5-9171-B8F31B86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9812"/>
            <a:ext cx="12192000" cy="6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896D7A-0685-9468-4928-7404B87D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FR" dirty="0"/>
              <a:t>Réalisations</a:t>
            </a:r>
            <a:br>
              <a:rPr lang="fr-FR" dirty="0"/>
            </a:br>
            <a:r>
              <a:rPr lang="fr-FR" dirty="0"/>
              <a:t>semaine passée</a:t>
            </a:r>
          </a:p>
        </p:txBody>
      </p:sp>
      <p:pic>
        <p:nvPicPr>
          <p:cNvPr id="5" name="Image 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82BE0DA8-BA48-CCE4-2F78-67F163C3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528868"/>
            <a:ext cx="9875259" cy="518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76E84-276B-62AF-F7A2-BA19179B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/>
              <a:t>Biblio</a:t>
            </a:r>
          </a:p>
          <a:p>
            <a:r>
              <a:rPr lang="fr-FR" sz="2000"/>
              <a:t>Simulations</a:t>
            </a:r>
          </a:p>
          <a:p>
            <a:r>
              <a:rPr lang="fr-FR" sz="2000"/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30997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0B7B5-74DC-E7AE-EFF7-C3F09F8FD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CED28E-AA9C-759F-9798-FF4192618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FC5241-A7B1-A1B7-EDAC-213214D0A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3E1D78-9F12-A75B-E0C3-C12AB474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FR" dirty="0"/>
              <a:t>Prévisions pour la </a:t>
            </a:r>
            <a:r>
              <a:rPr lang="fr-FR"/>
              <a:t>semaine à venir</a:t>
            </a:r>
            <a:endParaRPr lang="fr-FR" dirty="0"/>
          </a:p>
        </p:txBody>
      </p:sp>
      <p:pic>
        <p:nvPicPr>
          <p:cNvPr id="5" name="Image 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0479250-2379-2235-A6C8-9F6F30E8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528868"/>
            <a:ext cx="9875259" cy="518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168CE-64F0-0230-50DB-778C7C2B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209" y="3749414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/>
              <a:t>Biblio</a:t>
            </a:r>
          </a:p>
          <a:p>
            <a:r>
              <a:rPr lang="fr-FR" sz="2000"/>
              <a:t>Simulations</a:t>
            </a:r>
          </a:p>
          <a:p>
            <a:r>
              <a:rPr lang="fr-FR" sz="2000"/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3144878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7FDE7040DBBB4896CAC5022CAA0E35" ma:contentTypeVersion="12" ma:contentTypeDescription="Crée un document." ma:contentTypeScope="" ma:versionID="ddfec7880a8692a7bb79b5c86f316076">
  <xsd:schema xmlns:xsd="http://www.w3.org/2001/XMLSchema" xmlns:xs="http://www.w3.org/2001/XMLSchema" xmlns:p="http://schemas.microsoft.com/office/2006/metadata/properties" xmlns:ns2="77c52f78-f7c5-4c20-9230-f5843b246435" xmlns:ns3="f7e88b6a-b6d9-48b6-b95d-f0391987068e" targetNamespace="http://schemas.microsoft.com/office/2006/metadata/properties" ma:root="true" ma:fieldsID="7e9daaf6c5ef931ba8fb987a42390cee" ns2:_="" ns3:_="">
    <xsd:import namespace="77c52f78-f7c5-4c20-9230-f5843b246435"/>
    <xsd:import namespace="f7e88b6a-b6d9-48b6-b95d-f039198706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52f78-f7c5-4c20-9230-f5843b246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88b6a-b6d9-48b6-b95d-f0391987068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04e0c7b-8f23-4ee6-8dc0-1be1d6272801}" ma:internalName="TaxCatchAll" ma:showField="CatchAllData" ma:web="f7e88b6a-b6d9-48b6-b95d-f039198706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7e88b6a-b6d9-48b6-b95d-f0391987068e" xsi:nil="true"/>
    <lcf76f155ced4ddcb4097134ff3c332f xmlns="77c52f78-f7c5-4c20-9230-f5843b2464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2B830FA-9008-4180-914B-7640B087CC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FA7FBE-9EE2-48F0-8EBA-1B7796DBD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c52f78-f7c5-4c20-9230-f5843b246435"/>
    <ds:schemaRef ds:uri="f7e88b6a-b6d9-48b6-b95d-f0391987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7FB631-B426-4989-A813-BD886F1A074A}">
  <ds:schemaRefs>
    <ds:schemaRef ds:uri="http://schemas.microsoft.com/office/2006/metadata/properties"/>
    <ds:schemaRef ds:uri="http://schemas.microsoft.com/office/infopath/2007/PartnerControls"/>
    <ds:schemaRef ds:uri="f7e88b6a-b6d9-48b6-b95d-f0391987068e"/>
    <ds:schemaRef ds:uri="77c52f78-f7c5-4c20-9230-f5843b2464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Point du XX/YY/2025</vt:lpstr>
      <vt:lpstr>Réalisations semaine passée</vt:lpstr>
      <vt:lpstr>Prévisions pour la semaine à venir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</cp:revision>
  <dcterms:created xsi:type="dcterms:W3CDTF">2025-02-23T11:28:56Z</dcterms:created>
  <dcterms:modified xsi:type="dcterms:W3CDTF">2025-02-27T09:10:18Z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0x0101005B7FDE7040DBBB4896CAC5022CAA0E35</vt:lpwstr>
  </property>
  <property fmtid="{D5CDD505-2E9C-101B-9397-08002B2CF9AE}" pid="3" name="MediaServiceImageTags">
    <vt:lpwstr/>
  </property>
</Properties>
</file>