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5143500" type="screen16x9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12680" y="1059480"/>
            <a:ext cx="57297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319520" y="1779840"/>
            <a:ext cx="140364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319520" y="2795760"/>
            <a:ext cx="140364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12680" y="1059480"/>
            <a:ext cx="57297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319520" y="1779840"/>
            <a:ext cx="68472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038800" y="1779840"/>
            <a:ext cx="68472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38800" y="2795760"/>
            <a:ext cx="68472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319520" y="2795760"/>
            <a:ext cx="68472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12680" y="1059480"/>
            <a:ext cx="57297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319520" y="1779840"/>
            <a:ext cx="45180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794360" y="1779840"/>
            <a:ext cx="45180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269200" y="1779840"/>
            <a:ext cx="45180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269200" y="2795760"/>
            <a:ext cx="45180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7794360" y="2795760"/>
            <a:ext cx="45180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319520" y="2795760"/>
            <a:ext cx="45180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12680" y="1059480"/>
            <a:ext cx="57297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319520" y="1779840"/>
            <a:ext cx="1403640" cy="194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12680" y="1059480"/>
            <a:ext cx="57297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9520" y="1779840"/>
            <a:ext cx="1403640" cy="194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12680" y="1059480"/>
            <a:ext cx="57297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319520" y="1779840"/>
            <a:ext cx="684720" cy="194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8038800" y="1779840"/>
            <a:ext cx="684720" cy="194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12680" y="1059480"/>
            <a:ext cx="57297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12680" y="1059480"/>
            <a:ext cx="5729760" cy="166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12680" y="1059480"/>
            <a:ext cx="57297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319520" y="1779840"/>
            <a:ext cx="68472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319520" y="2795760"/>
            <a:ext cx="68472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038800" y="1779840"/>
            <a:ext cx="684720" cy="194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12680" y="1059480"/>
            <a:ext cx="57297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319520" y="1779840"/>
            <a:ext cx="684720" cy="194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8038800" y="1779840"/>
            <a:ext cx="68472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038800" y="2795760"/>
            <a:ext cx="68472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12680" y="1059480"/>
            <a:ext cx="57297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9520" y="1779840"/>
            <a:ext cx="68472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038800" y="1779840"/>
            <a:ext cx="68472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319520" y="2795760"/>
            <a:ext cx="1403640" cy="9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/>
          <p:nvPr/>
        </p:nvPicPr>
        <p:blipFill>
          <a:blip r:embed="rId14"/>
          <a:stretch/>
        </p:blipFill>
        <p:spPr>
          <a:xfrm>
            <a:off x="0" y="-2520"/>
            <a:ext cx="9143640" cy="514800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12680" y="1059480"/>
            <a:ext cx="5729760" cy="359640"/>
          </a:xfrm>
          <a:prstGeom prst="rect">
            <a:avLst/>
          </a:prstGeom>
        </p:spPr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000000"/>
                </a:solidFill>
                <a:latin typeface="Arial Narrow"/>
              </a:rPr>
              <a:t>Titre du projet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7319520" y="1779840"/>
            <a:ext cx="1403640" cy="1944360"/>
          </a:xfrm>
          <a:prstGeom prst="rect">
            <a:avLst/>
          </a:prstGeom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Portrait auteur</a:t>
            </a:r>
            <a:endParaRPr lang="fr-FR" sz="14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012680" y="1638000"/>
            <a:ext cx="5256360" cy="2808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Illustration du projet</a:t>
            </a:r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07640" y="3939840"/>
            <a:ext cx="359640" cy="1008000"/>
          </a:xfrm>
          <a:prstGeom prst="rect">
            <a:avLst/>
          </a:prstGeom>
        </p:spPr>
        <p:txBody>
          <a:bodyPr lIns="72000" tIns="72000" rIns="72000" bIns="72000"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fr-FR" sz="1800" b="1" strike="noStrike" cap="all" spc="-1">
                <a:solidFill>
                  <a:srgbClr val="898989"/>
                </a:solidFill>
                <a:latin typeface="Arial"/>
              </a:rPr>
              <a:t>annee</a:t>
            </a:r>
            <a:endParaRPr lang="fr-FR" sz="1800" b="1" strike="noStrike" cap="all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 3"/>
          <p:cNvPicPr/>
          <p:nvPr/>
        </p:nvPicPr>
        <p:blipFill>
          <a:blip r:embed="rId15"/>
          <a:stretch/>
        </p:blipFill>
        <p:spPr>
          <a:xfrm>
            <a:off x="0" y="0"/>
            <a:ext cx="9135360" cy="51433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012680" y="1059480"/>
            <a:ext cx="5729760" cy="359640"/>
          </a:xfrm>
          <a:prstGeom prst="rect">
            <a:avLst/>
          </a:prstGeom>
          <a:noFill/>
          <a:ln>
            <a:noFill/>
          </a:ln>
        </p:spPr>
        <p:txBody>
          <a:bodyPr lIns="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2000" b="1" strike="noStrike" spc="-1" dirty="0">
                <a:solidFill>
                  <a:srgbClr val="000000"/>
                </a:solidFill>
                <a:latin typeface="Arial Narrow"/>
              </a:rPr>
              <a:t>PLATEAU DE JEU AVEC DÉPLACEMENTS AUTOMATISÉS DE PIONS PAR CHAMPS MAGNÉTIQUE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7428160" y="4156363"/>
            <a:ext cx="1403640" cy="21564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1" strike="noStrike" cap="all" spc="-1" dirty="0">
                <a:solidFill>
                  <a:srgbClr val="8B8B8B"/>
                </a:solidFill>
                <a:latin typeface="Arial"/>
              </a:rPr>
              <a:t>Gaël Mariot</a:t>
            </a:r>
          </a:p>
        </p:txBody>
      </p:sp>
      <p:sp>
        <p:nvSpPr>
          <p:cNvPr id="44" name="TextShape 3"/>
          <p:cNvSpPr txBox="1"/>
          <p:nvPr/>
        </p:nvSpPr>
        <p:spPr>
          <a:xfrm>
            <a:off x="107640" y="3939840"/>
            <a:ext cx="359640" cy="100800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fr-FR" sz="1800" b="1" strike="noStrike" cap="all" spc="-1" dirty="0">
                <a:solidFill>
                  <a:srgbClr val="898989"/>
                </a:solidFill>
                <a:latin typeface="Arial"/>
              </a:rPr>
              <a:t>2025</a:t>
            </a:r>
            <a:endParaRPr lang="fr-FR" sz="1800" b="1" strike="noStrike" cap="all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Image 5" descr="Une image contenant capture d’écran, diagramme, pixel, conception&#10;&#10;Le contenu généré par l’IA peut être incorrect.">
            <a:extLst>
              <a:ext uri="{FF2B5EF4-FFF2-40B4-BE49-F238E27FC236}">
                <a16:creationId xmlns:a16="http://schemas.microsoft.com/office/drawing/2014/main" id="{1FF4AF3D-31BB-8338-3C0B-6752940CB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8" t="40368" r="25162" b="5823"/>
          <a:stretch>
            <a:fillRect/>
          </a:stretch>
        </p:blipFill>
        <p:spPr>
          <a:xfrm>
            <a:off x="3658486" y="2840119"/>
            <a:ext cx="3394364" cy="1666402"/>
          </a:xfrm>
          <a:prstGeom prst="rect">
            <a:avLst/>
          </a:prstGeom>
        </p:spPr>
      </p:pic>
      <p:pic>
        <p:nvPicPr>
          <p:cNvPr id="4" name="Image 3" descr="Une image contenant Appareils électroniques, circuit, Ingénierie électronique, Composant de circuit&#10;&#10;Le contenu généré par l’IA peut être incorrect.">
            <a:extLst>
              <a:ext uri="{FF2B5EF4-FFF2-40B4-BE49-F238E27FC236}">
                <a16:creationId xmlns:a16="http://schemas.microsoft.com/office/drawing/2014/main" id="{65924032-E76E-9208-6B52-20B1B5816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7"/>
          <a:stretch>
            <a:fillRect/>
          </a:stretch>
        </p:blipFill>
        <p:spPr bwMode="auto">
          <a:xfrm>
            <a:off x="764987" y="1727713"/>
            <a:ext cx="3478967" cy="18467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 descr="Une image contenant personne, habits, intérieur, mur&#10;&#10;Le contenu généré par l’IA peut être incorrect.">
            <a:extLst>
              <a:ext uri="{FF2B5EF4-FFF2-40B4-BE49-F238E27FC236}">
                <a16:creationId xmlns:a16="http://schemas.microsoft.com/office/drawing/2014/main" id="{E1950A9D-3B93-50B5-5852-420FE63D99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1" t="12384" r="17318" b="47475"/>
          <a:stretch>
            <a:fillRect/>
          </a:stretch>
        </p:blipFill>
        <p:spPr>
          <a:xfrm>
            <a:off x="7052850" y="2008579"/>
            <a:ext cx="1918855" cy="2064658"/>
          </a:xfrm>
          <a:prstGeom prst="rect">
            <a:avLst/>
          </a:prstGeom>
        </p:spPr>
      </p:pic>
      <p:pic>
        <p:nvPicPr>
          <p:cNvPr id="10" name="Image 9" descr="Une image contenant Visage humain, habits, personne, veste&#10;&#10;Le contenu généré par l’IA peut être incorrect.">
            <a:extLst>
              <a:ext uri="{FF2B5EF4-FFF2-40B4-BE49-F238E27FC236}">
                <a16:creationId xmlns:a16="http://schemas.microsoft.com/office/drawing/2014/main" id="{30496B0F-0612-987D-90A0-891A5D4D43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t="24781" b="31852"/>
          <a:stretch>
            <a:fillRect/>
          </a:stretch>
        </p:blipFill>
        <p:spPr>
          <a:xfrm>
            <a:off x="6941868" y="2008579"/>
            <a:ext cx="2029837" cy="1974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ITI_Modèle_présentation_diplôme</Template>
  <TotalTime>13</TotalTime>
  <Words>14</Words>
  <Application>Microsoft Office PowerPoint</Application>
  <PresentationFormat>Affichage à l'écran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Utilisateur de Microsoft Office</dc:creator>
  <dc:description/>
  <cp:lastModifiedBy>Mariot Gaël</cp:lastModifiedBy>
  <cp:revision>7</cp:revision>
  <dcterms:created xsi:type="dcterms:W3CDTF">2018-03-15T13:34:35Z</dcterms:created>
  <dcterms:modified xsi:type="dcterms:W3CDTF">2025-08-18T01:56:13Z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