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4626"/>
  </p:normalViewPr>
  <p:slideViewPr>
    <p:cSldViewPr snapToGrid="0">
      <p:cViewPr varScale="1">
        <p:scale>
          <a:sx n="89" d="100"/>
          <a:sy n="89" d="100"/>
        </p:scale>
        <p:origin x="124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2F62EA-2FFE-DC47-A045-E876DFF43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30497E-EF12-C749-87F0-5BB4B61A3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35D8A-043F-1A4C-8755-955935A64998}" type="datetimeFigureOut">
              <a:rPr lang="fr-FR" smtClean="0"/>
              <a:t>22/08/2025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62A024-E921-5C42-9651-9C6584CC6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8915C-E305-DB45-BB0D-F8DA1A3AE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4AF0-9E88-9141-890A-EAAA548CB2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3CB8985B-E0F0-3098-F006-537304F92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51" y="590934"/>
            <a:ext cx="5980129" cy="4552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Image projet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CFE4C-BCD5-1133-0D76-B315E42D33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4034" y="2934383"/>
            <a:ext cx="1125722" cy="11231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Photo Portrait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61D47-EDA6-1C6D-C0D3-1FF7B9287344}"/>
              </a:ext>
            </a:extLst>
          </p:cNvPr>
          <p:cNvSpPr/>
          <p:nvPr userDrawn="1"/>
        </p:nvSpPr>
        <p:spPr>
          <a:xfrm>
            <a:off x="6217920" y="4446339"/>
            <a:ext cx="2926080" cy="6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D512A27-DD0B-A517-ECD2-A7FF90720D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9542" y="766299"/>
            <a:ext cx="2570503" cy="1779316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projet</a:t>
            </a:r>
            <a:endParaRPr lang="fr-CH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49E88E6-CF9B-D7F9-0D39-EDDCE6D30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8290" y="3315340"/>
            <a:ext cx="2110213" cy="304808"/>
          </a:xfrm>
          <a:ln>
            <a:noFill/>
          </a:ln>
        </p:spPr>
        <p:txBody>
          <a:bodyPr lIns="0" anchor="b" anchorCtr="0">
            <a:noAutofit/>
          </a:bodyPr>
          <a:lstStyle>
            <a:lvl1pPr marL="0" indent="0" algn="l">
              <a:buNone/>
              <a:defRPr sz="1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  <a:endParaRPr lang="fr-CH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9BEC319-2FAC-1AF6-CFEF-A768986516DA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668802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81E194-7302-A9A5-D5E7-CE64BB486080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305387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 descr="Logo_hepia.png">
            <a:extLst>
              <a:ext uri="{FF2B5EF4-FFF2-40B4-BE49-F238E27FC236}">
                <a16:creationId xmlns:a16="http://schemas.microsoft.com/office/drawing/2014/main" id="{6A1F225D-04CF-724F-24FC-1B1D6B584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r="18875" b="17085"/>
          <a:stretch/>
        </p:blipFill>
        <p:spPr bwMode="auto">
          <a:xfrm>
            <a:off x="7581626" y="4613423"/>
            <a:ext cx="1301361" cy="41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 descr="Logo_HES-SO.png">
            <a:extLst>
              <a:ext uri="{FF2B5EF4-FFF2-40B4-BE49-F238E27FC236}">
                <a16:creationId xmlns:a16="http://schemas.microsoft.com/office/drawing/2014/main" id="{9FBF9795-12E3-592C-7BC9-20756CE72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32" y="4671287"/>
            <a:ext cx="879549" cy="25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C52F9F0-AC17-1C43-32AD-753AC0A8E21A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4453288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B6E9CA-9600-6DFF-1B96-84AD6C6B8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606121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8A243F9-8E58-22A2-4727-7B89BD5FC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26"/>
            <a:ext cx="9144000" cy="594360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E922285F-4AC5-1CBE-83B3-A7F905B8EB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8714" y="3832237"/>
            <a:ext cx="2175991" cy="374650"/>
          </a:xfrm>
        </p:spPr>
        <p:txBody>
          <a:bodyPr lIns="0" rIns="90000">
            <a:noAutofit/>
          </a:bodyPr>
          <a:lstStyle>
            <a:lvl1pPr marL="0" indent="0">
              <a:buFontTx/>
              <a:buNone/>
              <a:defRPr sz="1000" b="0" i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Sous la direction de…</a:t>
            </a:r>
          </a:p>
        </p:txBody>
      </p:sp>
    </p:spTree>
    <p:extLst>
      <p:ext uri="{BB962C8B-B14F-4D97-AF65-F5344CB8AC3E}">
        <p14:creationId xmlns:p14="http://schemas.microsoft.com/office/powerpoint/2010/main" val="389287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14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circuit, texte, Ingénierie électronique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E033145-3F9E-2801-40A0-491928E2B9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>
          <a:xfrm>
            <a:off x="228405" y="766300"/>
            <a:ext cx="5519418" cy="4201834"/>
          </a:xfrm>
        </p:spPr>
      </p:pic>
      <p:pic>
        <p:nvPicPr>
          <p:cNvPr id="8" name="Espace réservé pour une image  7" descr="Une image contenant Visage humain, personne, habits, arbre&#10;&#10;Le contenu généré par l’IA peut être incorrect.">
            <a:extLst>
              <a:ext uri="{FF2B5EF4-FFF2-40B4-BE49-F238E27FC236}">
                <a16:creationId xmlns:a16="http://schemas.microsoft.com/office/drawing/2014/main" id="{842B5BC2-4E7A-36EA-E576-CD14D0FA8F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3" b="12553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A961654-3CC7-E432-B0EF-3250DF37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800" dirty="0"/>
              <a:t>PLATEAU DE JEU AVEC DÉPLACEMENTS AUTOMATISÉS DE PIONS PAR CHAMPS MAGNÉTIQUE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67A867E-C600-F485-E310-C66A622E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Gaël MARIOT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0E4770-08A3-9C20-B3E9-5110B6C94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Sous la direction de </a:t>
            </a:r>
            <a:br>
              <a:rPr lang="fr-FR" dirty="0"/>
            </a:br>
            <a:r>
              <a:rPr lang="fr-FR" dirty="0"/>
              <a:t>Delphine BECHEVET</a:t>
            </a:r>
          </a:p>
        </p:txBody>
      </p:sp>
    </p:spTree>
    <p:extLst>
      <p:ext uri="{BB962C8B-B14F-4D97-AF65-F5344CB8AC3E}">
        <p14:creationId xmlns:p14="http://schemas.microsoft.com/office/powerpoint/2010/main" val="252334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PROJET Avec encadr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1023</TotalTime>
  <Words>21</Words>
  <Application>Microsoft Office PowerPoint</Application>
  <PresentationFormat>Affichage à l'écran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1_PROJET Avec encadrant</vt:lpstr>
      <vt:lpstr>PLATEAU DE JEU AVEC DÉPLACEMENTS AUTOMATISÉS DE PIONS PAR CHAMPS MAGNÉTIQUE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Mariot Gaël</cp:lastModifiedBy>
  <cp:revision>46</cp:revision>
  <dcterms:created xsi:type="dcterms:W3CDTF">2018-03-15T13:34:35Z</dcterms:created>
  <dcterms:modified xsi:type="dcterms:W3CDTF">2025-08-22T14:19:45Z</dcterms:modified>
</cp:coreProperties>
</file>