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74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73" autoAdjust="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34AAB-99CA-48D4-960A-08CE8643D9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24F82-9614-412D-B5D8-06A34117248D}">
      <dgm:prSet/>
      <dgm:spPr/>
      <dgm:t>
        <a:bodyPr/>
        <a:lstStyle/>
        <a:p>
          <a:r>
            <a:rPr lang="fr-CH" noProof="0" dirty="0"/>
            <a:t>Etapes du projet</a:t>
          </a:r>
        </a:p>
      </dgm:t>
    </dgm:pt>
    <dgm:pt modelId="{6D83316B-6FA0-4FA9-8393-0D7D2B9E5063}" type="parTrans" cxnId="{429B9BC9-9FF3-4DD6-9B81-0210D683E3FE}">
      <dgm:prSet/>
      <dgm:spPr/>
      <dgm:t>
        <a:bodyPr/>
        <a:lstStyle/>
        <a:p>
          <a:endParaRPr lang="en-US"/>
        </a:p>
      </dgm:t>
    </dgm:pt>
    <dgm:pt modelId="{175F390C-A63E-4500-BA9F-C2C8A73D1C7F}" type="sibTrans" cxnId="{429B9BC9-9FF3-4DD6-9B81-0210D683E3FE}">
      <dgm:prSet/>
      <dgm:spPr/>
      <dgm:t>
        <a:bodyPr/>
        <a:lstStyle/>
        <a:p>
          <a:endParaRPr lang="en-US"/>
        </a:p>
      </dgm:t>
    </dgm:pt>
    <dgm:pt modelId="{DC6C5263-4D65-475F-886F-491BBA098C69}">
      <dgm:prSet/>
      <dgm:spPr/>
      <dgm:t>
        <a:bodyPr/>
        <a:lstStyle/>
        <a:p>
          <a:r>
            <a:rPr lang="fr-CH" noProof="0" dirty="0"/>
            <a:t>Appréhension de l’électromagnétisme</a:t>
          </a:r>
        </a:p>
      </dgm:t>
    </dgm:pt>
    <dgm:pt modelId="{BBF8BEE2-664A-47BC-9AD3-BCAC85961545}" type="parTrans" cxnId="{32F3EBB4-7077-493D-8943-30CF8D7FE258}">
      <dgm:prSet/>
      <dgm:spPr/>
      <dgm:t>
        <a:bodyPr/>
        <a:lstStyle/>
        <a:p>
          <a:endParaRPr lang="en-US"/>
        </a:p>
      </dgm:t>
    </dgm:pt>
    <dgm:pt modelId="{EF468D9D-1878-4FD6-8D8A-6975C0BF94CB}" type="sibTrans" cxnId="{32F3EBB4-7077-493D-8943-30CF8D7FE258}">
      <dgm:prSet/>
      <dgm:spPr/>
      <dgm:t>
        <a:bodyPr/>
        <a:lstStyle/>
        <a:p>
          <a:endParaRPr lang="en-US"/>
        </a:p>
      </dgm:t>
    </dgm:pt>
    <dgm:pt modelId="{8DA45457-2C2A-42C7-84F3-646EA8A1F06F}">
      <dgm:prSet/>
      <dgm:spPr/>
      <dgm:t>
        <a:bodyPr/>
        <a:lstStyle/>
        <a:p>
          <a:r>
            <a:rPr lang="fr-CH" noProof="0" dirty="0"/>
            <a:t>Simulations par CST / Expérimentation sur l’existant</a:t>
          </a:r>
        </a:p>
      </dgm:t>
    </dgm:pt>
    <dgm:pt modelId="{932F602D-56C4-4AF0-A1FB-70711A763890}" type="parTrans" cxnId="{02A4E0CE-0C68-4536-A417-55D63400DE34}">
      <dgm:prSet/>
      <dgm:spPr/>
      <dgm:t>
        <a:bodyPr/>
        <a:lstStyle/>
        <a:p>
          <a:endParaRPr lang="en-US"/>
        </a:p>
      </dgm:t>
    </dgm:pt>
    <dgm:pt modelId="{70B1D9A0-C75F-4690-A8A1-7F9E022413C1}" type="sibTrans" cxnId="{02A4E0CE-0C68-4536-A417-55D63400DE34}">
      <dgm:prSet/>
      <dgm:spPr/>
      <dgm:t>
        <a:bodyPr/>
        <a:lstStyle/>
        <a:p>
          <a:endParaRPr lang="en-US"/>
        </a:p>
      </dgm:t>
    </dgm:pt>
    <dgm:pt modelId="{20707529-7B77-4E56-B22A-DEFC1583AA07}">
      <dgm:prSet/>
      <dgm:spPr/>
      <dgm:t>
        <a:bodyPr/>
        <a:lstStyle/>
        <a:p>
          <a:r>
            <a:rPr lang="fr-CH" noProof="0" dirty="0"/>
            <a:t>Prototypage</a:t>
          </a:r>
        </a:p>
      </dgm:t>
    </dgm:pt>
    <dgm:pt modelId="{61035B35-0383-4DFA-9616-07EE96C6438B}" type="parTrans" cxnId="{8D6C6D03-3412-48A1-BB9E-B8561DE77EC6}">
      <dgm:prSet/>
      <dgm:spPr/>
      <dgm:t>
        <a:bodyPr/>
        <a:lstStyle/>
        <a:p>
          <a:endParaRPr lang="en-US"/>
        </a:p>
      </dgm:t>
    </dgm:pt>
    <dgm:pt modelId="{A7CDF56C-59F0-4312-B751-6A67E5F7BC2D}" type="sibTrans" cxnId="{8D6C6D03-3412-48A1-BB9E-B8561DE77EC6}">
      <dgm:prSet/>
      <dgm:spPr/>
      <dgm:t>
        <a:bodyPr/>
        <a:lstStyle/>
        <a:p>
          <a:endParaRPr lang="en-US"/>
        </a:p>
      </dgm:t>
    </dgm:pt>
    <dgm:pt modelId="{B3E5C459-5FD5-454B-8C04-32002C93E50E}">
      <dgm:prSet/>
      <dgm:spPr/>
      <dgm:t>
        <a:bodyPr/>
        <a:lstStyle/>
        <a:p>
          <a:r>
            <a:rPr lang="fr-CH" noProof="0" dirty="0"/>
            <a:t>Sources Principales</a:t>
          </a:r>
        </a:p>
      </dgm:t>
    </dgm:pt>
    <dgm:pt modelId="{9E682044-FC2C-4DF5-B45D-AB53325C78DA}" type="parTrans" cxnId="{2C02F9F1-A9AD-4927-9F33-EE27F7FF5A5B}">
      <dgm:prSet/>
      <dgm:spPr/>
      <dgm:t>
        <a:bodyPr/>
        <a:lstStyle/>
        <a:p>
          <a:endParaRPr lang="en-US"/>
        </a:p>
      </dgm:t>
    </dgm:pt>
    <dgm:pt modelId="{A9E064DE-F66E-4ECA-B070-D6D6C7D8FC37}" type="sibTrans" cxnId="{2C02F9F1-A9AD-4927-9F33-EE27F7FF5A5B}">
      <dgm:prSet/>
      <dgm:spPr/>
      <dgm:t>
        <a:bodyPr/>
        <a:lstStyle/>
        <a:p>
          <a:endParaRPr lang="en-US"/>
        </a:p>
      </dgm:t>
    </dgm:pt>
    <dgm:pt modelId="{D04C115D-2E93-4B34-9B82-D9F09DE7B446}">
      <dgm:prSet/>
      <dgm:spPr/>
      <dgm:t>
        <a:bodyPr/>
        <a:lstStyle/>
        <a:p>
          <a:r>
            <a:rPr lang="fr-CH" noProof="0" dirty="0"/>
            <a:t>Travaux A. ABELKALON et J. STIRNEMANN</a:t>
          </a:r>
        </a:p>
      </dgm:t>
    </dgm:pt>
    <dgm:pt modelId="{FB1E16D2-4B0B-4362-B712-32A9B3D8AEC4}" type="parTrans" cxnId="{AD43D429-F8D4-4F6F-B7D6-695E74CE2F9F}">
      <dgm:prSet/>
      <dgm:spPr/>
      <dgm:t>
        <a:bodyPr/>
        <a:lstStyle/>
        <a:p>
          <a:endParaRPr lang="en-US"/>
        </a:p>
      </dgm:t>
    </dgm:pt>
    <dgm:pt modelId="{E284912C-3C94-48E7-9C08-99D62B9C62A0}" type="sibTrans" cxnId="{AD43D429-F8D4-4F6F-B7D6-695E74CE2F9F}">
      <dgm:prSet/>
      <dgm:spPr/>
      <dgm:t>
        <a:bodyPr/>
        <a:lstStyle/>
        <a:p>
          <a:endParaRPr lang="en-US"/>
        </a:p>
      </dgm:t>
    </dgm:pt>
    <dgm:pt modelId="{03F66D03-E6B9-46B8-AAED-C932B98380F6}">
      <dgm:prSet/>
      <dgm:spPr/>
      <dgm:t>
        <a:bodyPr/>
        <a:lstStyle/>
        <a:p>
          <a:r>
            <a:rPr lang="fr-CH" noProof="0" dirty="0"/>
            <a:t>Vlog de MIWULA</a:t>
          </a:r>
        </a:p>
      </dgm:t>
    </dgm:pt>
    <dgm:pt modelId="{19646715-99CE-4E87-98A2-23E7FFB984E6}" type="parTrans" cxnId="{36454B50-B1D8-4C13-A447-48AFE025078E}">
      <dgm:prSet/>
      <dgm:spPr/>
      <dgm:t>
        <a:bodyPr/>
        <a:lstStyle/>
        <a:p>
          <a:endParaRPr lang="en-US"/>
        </a:p>
      </dgm:t>
    </dgm:pt>
    <dgm:pt modelId="{9A6D9FEB-2CD9-4F38-9026-1556744A60C3}" type="sibTrans" cxnId="{36454B50-B1D8-4C13-A447-48AFE025078E}">
      <dgm:prSet/>
      <dgm:spPr/>
      <dgm:t>
        <a:bodyPr/>
        <a:lstStyle/>
        <a:p>
          <a:endParaRPr lang="en-US"/>
        </a:p>
      </dgm:t>
    </dgm:pt>
    <dgm:pt modelId="{7CF07ADB-688F-468F-BB6A-2EEE91613044}" type="pres">
      <dgm:prSet presAssocID="{B7F34AAB-99CA-48D4-960A-08CE8643D9D0}" presName="linear" presStyleCnt="0">
        <dgm:presLayoutVars>
          <dgm:animLvl val="lvl"/>
          <dgm:resizeHandles val="exact"/>
        </dgm:presLayoutVars>
      </dgm:prSet>
      <dgm:spPr/>
    </dgm:pt>
    <dgm:pt modelId="{0694B826-1D3F-4C5E-B7D9-31072AB78E7F}" type="pres">
      <dgm:prSet presAssocID="{06F24F82-9614-412D-B5D8-06A341172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DBE8BB-66BE-4BDC-92D4-D35DD9DFCD37}" type="pres">
      <dgm:prSet presAssocID="{06F24F82-9614-412D-B5D8-06A34117248D}" presName="childText" presStyleLbl="revTx" presStyleIdx="0" presStyleCnt="2">
        <dgm:presLayoutVars>
          <dgm:bulletEnabled val="1"/>
        </dgm:presLayoutVars>
      </dgm:prSet>
      <dgm:spPr/>
    </dgm:pt>
    <dgm:pt modelId="{ACEF8B07-641F-426A-A6BA-4AA661E6CAC6}" type="pres">
      <dgm:prSet presAssocID="{B3E5C459-5FD5-454B-8C04-32002C93E5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187CC0-89DC-4814-827B-9A7C30C3B153}" type="pres">
      <dgm:prSet presAssocID="{B3E5C459-5FD5-454B-8C04-32002C93E50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D6C6D03-3412-48A1-BB9E-B8561DE77EC6}" srcId="{06F24F82-9614-412D-B5D8-06A34117248D}" destId="{20707529-7B77-4E56-B22A-DEFC1583AA07}" srcOrd="2" destOrd="0" parTransId="{61035B35-0383-4DFA-9616-07EE96C6438B}" sibTransId="{A7CDF56C-59F0-4312-B751-6A67E5F7BC2D}"/>
    <dgm:cxn modelId="{E9B12C04-6807-4B5E-906C-018D70DE5102}" type="presOf" srcId="{06F24F82-9614-412D-B5D8-06A34117248D}" destId="{0694B826-1D3F-4C5E-B7D9-31072AB78E7F}" srcOrd="0" destOrd="0" presId="urn:microsoft.com/office/officeart/2005/8/layout/vList2"/>
    <dgm:cxn modelId="{0DDEA315-A3E3-42A1-99C1-0931F31F2E66}" type="presOf" srcId="{B7F34AAB-99CA-48D4-960A-08CE8643D9D0}" destId="{7CF07ADB-688F-468F-BB6A-2EEE91613044}" srcOrd="0" destOrd="0" presId="urn:microsoft.com/office/officeart/2005/8/layout/vList2"/>
    <dgm:cxn modelId="{AD43D429-F8D4-4F6F-B7D6-695E74CE2F9F}" srcId="{B3E5C459-5FD5-454B-8C04-32002C93E50E}" destId="{D04C115D-2E93-4B34-9B82-D9F09DE7B446}" srcOrd="0" destOrd="0" parTransId="{FB1E16D2-4B0B-4362-B712-32A9B3D8AEC4}" sibTransId="{E284912C-3C94-48E7-9C08-99D62B9C62A0}"/>
    <dgm:cxn modelId="{36454B50-B1D8-4C13-A447-48AFE025078E}" srcId="{B3E5C459-5FD5-454B-8C04-32002C93E50E}" destId="{03F66D03-E6B9-46B8-AAED-C932B98380F6}" srcOrd="1" destOrd="0" parTransId="{19646715-99CE-4E87-98A2-23E7FFB984E6}" sibTransId="{9A6D9FEB-2CD9-4F38-9026-1556744A60C3}"/>
    <dgm:cxn modelId="{C05C8C82-1917-4938-8017-F43EBD04D40A}" type="presOf" srcId="{B3E5C459-5FD5-454B-8C04-32002C93E50E}" destId="{ACEF8B07-641F-426A-A6BA-4AA661E6CAC6}" srcOrd="0" destOrd="0" presId="urn:microsoft.com/office/officeart/2005/8/layout/vList2"/>
    <dgm:cxn modelId="{83EDF792-DBBC-4804-A681-069E5913B783}" type="presOf" srcId="{DC6C5263-4D65-475F-886F-491BBA098C69}" destId="{61DBE8BB-66BE-4BDC-92D4-D35DD9DFCD37}" srcOrd="0" destOrd="0" presId="urn:microsoft.com/office/officeart/2005/8/layout/vList2"/>
    <dgm:cxn modelId="{B4A328AA-6976-4B63-AB5F-46A9D8C98401}" type="presOf" srcId="{20707529-7B77-4E56-B22A-DEFC1583AA07}" destId="{61DBE8BB-66BE-4BDC-92D4-D35DD9DFCD37}" srcOrd="0" destOrd="2" presId="urn:microsoft.com/office/officeart/2005/8/layout/vList2"/>
    <dgm:cxn modelId="{CBF4A3AE-0CC5-4F4C-8A2C-1DDF60585D6B}" type="presOf" srcId="{03F66D03-E6B9-46B8-AAED-C932B98380F6}" destId="{6B187CC0-89DC-4814-827B-9A7C30C3B153}" srcOrd="0" destOrd="1" presId="urn:microsoft.com/office/officeart/2005/8/layout/vList2"/>
    <dgm:cxn modelId="{32F3EBB4-7077-493D-8943-30CF8D7FE258}" srcId="{06F24F82-9614-412D-B5D8-06A34117248D}" destId="{DC6C5263-4D65-475F-886F-491BBA098C69}" srcOrd="0" destOrd="0" parTransId="{BBF8BEE2-664A-47BC-9AD3-BCAC85961545}" sibTransId="{EF468D9D-1878-4FD6-8D8A-6975C0BF94CB}"/>
    <dgm:cxn modelId="{429B9BC9-9FF3-4DD6-9B81-0210D683E3FE}" srcId="{B7F34AAB-99CA-48D4-960A-08CE8643D9D0}" destId="{06F24F82-9614-412D-B5D8-06A34117248D}" srcOrd="0" destOrd="0" parTransId="{6D83316B-6FA0-4FA9-8393-0D7D2B9E5063}" sibTransId="{175F390C-A63E-4500-BA9F-C2C8A73D1C7F}"/>
    <dgm:cxn modelId="{BE0292CB-2EE9-42B4-B2BE-FD88C8165265}" type="presOf" srcId="{D04C115D-2E93-4B34-9B82-D9F09DE7B446}" destId="{6B187CC0-89DC-4814-827B-9A7C30C3B153}" srcOrd="0" destOrd="0" presId="urn:microsoft.com/office/officeart/2005/8/layout/vList2"/>
    <dgm:cxn modelId="{02A4E0CE-0C68-4536-A417-55D63400DE34}" srcId="{06F24F82-9614-412D-B5D8-06A34117248D}" destId="{8DA45457-2C2A-42C7-84F3-646EA8A1F06F}" srcOrd="1" destOrd="0" parTransId="{932F602D-56C4-4AF0-A1FB-70711A763890}" sibTransId="{70B1D9A0-C75F-4690-A8A1-7F9E022413C1}"/>
    <dgm:cxn modelId="{A74E8EE2-D3E8-4C26-BA57-0E4FBE5A73CF}" type="presOf" srcId="{8DA45457-2C2A-42C7-84F3-646EA8A1F06F}" destId="{61DBE8BB-66BE-4BDC-92D4-D35DD9DFCD37}" srcOrd="0" destOrd="1" presId="urn:microsoft.com/office/officeart/2005/8/layout/vList2"/>
    <dgm:cxn modelId="{2C02F9F1-A9AD-4927-9F33-EE27F7FF5A5B}" srcId="{B7F34AAB-99CA-48D4-960A-08CE8643D9D0}" destId="{B3E5C459-5FD5-454B-8C04-32002C93E50E}" srcOrd="1" destOrd="0" parTransId="{9E682044-FC2C-4DF5-B45D-AB53325C78DA}" sibTransId="{A9E064DE-F66E-4ECA-B070-D6D6C7D8FC37}"/>
    <dgm:cxn modelId="{B7CA4E31-6B9C-401B-A3BC-0BE4B24D59EB}" type="presParOf" srcId="{7CF07ADB-688F-468F-BB6A-2EEE91613044}" destId="{0694B826-1D3F-4C5E-B7D9-31072AB78E7F}" srcOrd="0" destOrd="0" presId="urn:microsoft.com/office/officeart/2005/8/layout/vList2"/>
    <dgm:cxn modelId="{CF84609E-9DC6-4790-9CDE-3CC1FFF64D1C}" type="presParOf" srcId="{7CF07ADB-688F-468F-BB6A-2EEE91613044}" destId="{61DBE8BB-66BE-4BDC-92D4-D35DD9DFCD37}" srcOrd="1" destOrd="0" presId="urn:microsoft.com/office/officeart/2005/8/layout/vList2"/>
    <dgm:cxn modelId="{AE6DD170-9ACE-4D41-9B9C-BD573E7ADD93}" type="presParOf" srcId="{7CF07ADB-688F-468F-BB6A-2EEE91613044}" destId="{ACEF8B07-641F-426A-A6BA-4AA661E6CAC6}" srcOrd="2" destOrd="0" presId="urn:microsoft.com/office/officeart/2005/8/layout/vList2"/>
    <dgm:cxn modelId="{C6284500-71BF-4FA0-8378-242FE57135D9}" type="presParOf" srcId="{7CF07ADB-688F-468F-BB6A-2EEE91613044}" destId="{6B187CC0-89DC-4814-827B-9A7C30C3B1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86C3C-7794-4A05-9BEA-117B2330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4F1C5E-A111-4A68-8566-48AF0AFBC1E4}">
      <dgm:prSet/>
      <dgm:spPr/>
      <dgm:t>
        <a:bodyPr/>
        <a:lstStyle/>
        <a:p>
          <a:r>
            <a:rPr lang="fr-CH" noProof="0" dirty="0"/>
            <a:t>Recherches</a:t>
          </a:r>
        </a:p>
      </dgm:t>
    </dgm:pt>
    <dgm:pt modelId="{828D2E9E-7715-442E-94AA-3E178222C1A2}" type="parTrans" cxnId="{D0B45377-7CFD-499E-8EDD-2654920DE598}">
      <dgm:prSet/>
      <dgm:spPr/>
      <dgm:t>
        <a:bodyPr/>
        <a:lstStyle/>
        <a:p>
          <a:endParaRPr lang="en-US"/>
        </a:p>
      </dgm:t>
    </dgm:pt>
    <dgm:pt modelId="{249A5FD6-217C-487C-BAFD-7866675F4AF8}" type="sibTrans" cxnId="{D0B45377-7CFD-499E-8EDD-2654920DE598}">
      <dgm:prSet/>
      <dgm:spPr/>
      <dgm:t>
        <a:bodyPr/>
        <a:lstStyle/>
        <a:p>
          <a:endParaRPr lang="en-US"/>
        </a:p>
      </dgm:t>
    </dgm:pt>
    <dgm:pt modelId="{EB96B00B-F6A8-453B-A648-0CED38D2A78A}">
      <dgm:prSet/>
      <dgm:spPr/>
      <dgm:t>
        <a:bodyPr/>
        <a:lstStyle/>
        <a:p>
          <a:r>
            <a:rPr lang="fr-CH" noProof="0" dirty="0"/>
            <a:t>Simulations</a:t>
          </a:r>
        </a:p>
      </dgm:t>
    </dgm:pt>
    <dgm:pt modelId="{853859F1-C3A5-4552-92AF-0A4675195831}" type="parTrans" cxnId="{7EEF24EB-E1E5-4347-A260-8E3BF8514DE6}">
      <dgm:prSet/>
      <dgm:spPr/>
      <dgm:t>
        <a:bodyPr/>
        <a:lstStyle/>
        <a:p>
          <a:endParaRPr lang="en-US"/>
        </a:p>
      </dgm:t>
    </dgm:pt>
    <dgm:pt modelId="{505CE860-8470-439E-A729-CE7BBB856BB4}" type="sibTrans" cxnId="{7EEF24EB-E1E5-4347-A260-8E3BF8514DE6}">
      <dgm:prSet/>
      <dgm:spPr/>
      <dgm:t>
        <a:bodyPr/>
        <a:lstStyle/>
        <a:p>
          <a:endParaRPr lang="en-US"/>
        </a:p>
      </dgm:t>
    </dgm:pt>
    <dgm:pt modelId="{9CDDE402-59B4-4AE5-AF9E-A010317F9D55}">
      <dgm:prSet/>
      <dgm:spPr/>
      <dgm:t>
        <a:bodyPr/>
        <a:lstStyle/>
        <a:p>
          <a:r>
            <a:rPr lang="fr-CH" noProof="0" dirty="0"/>
            <a:t>Pratique</a:t>
          </a:r>
        </a:p>
      </dgm:t>
    </dgm:pt>
    <dgm:pt modelId="{362CC724-6B33-4CA9-B910-8C0977F42262}" type="parTrans" cxnId="{747AE9ED-8361-4C1F-B948-4EF8A8C7CF47}">
      <dgm:prSet/>
      <dgm:spPr/>
      <dgm:t>
        <a:bodyPr/>
        <a:lstStyle/>
        <a:p>
          <a:endParaRPr lang="en-US"/>
        </a:p>
      </dgm:t>
    </dgm:pt>
    <dgm:pt modelId="{28611F9E-68B6-4BD1-814D-ED86C3BE7029}" type="sibTrans" cxnId="{747AE9ED-8361-4C1F-B948-4EF8A8C7CF47}">
      <dgm:prSet/>
      <dgm:spPr/>
      <dgm:t>
        <a:bodyPr/>
        <a:lstStyle/>
        <a:p>
          <a:endParaRPr lang="en-US"/>
        </a:p>
      </dgm:t>
    </dgm:pt>
    <dgm:pt modelId="{A8543F60-E3CC-449F-A10E-3D26B8DD071E}" type="pres">
      <dgm:prSet presAssocID="{21A86C3C-7794-4A05-9BEA-117B23306EF8}" presName="linear" presStyleCnt="0">
        <dgm:presLayoutVars>
          <dgm:animLvl val="lvl"/>
          <dgm:resizeHandles val="exact"/>
        </dgm:presLayoutVars>
      </dgm:prSet>
      <dgm:spPr/>
    </dgm:pt>
    <dgm:pt modelId="{1446E6E5-CD59-416D-AA68-2959D58CF793}" type="pres">
      <dgm:prSet presAssocID="{BA4F1C5E-A111-4A68-8566-48AF0AFBC1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DBB8DD-3955-4823-B137-25E10EB4FD03}" type="pres">
      <dgm:prSet presAssocID="{249A5FD6-217C-487C-BAFD-7866675F4AF8}" presName="spacer" presStyleCnt="0"/>
      <dgm:spPr/>
    </dgm:pt>
    <dgm:pt modelId="{40A638E0-B58B-445A-90AC-98F5E91E6AAA}" type="pres">
      <dgm:prSet presAssocID="{EB96B00B-F6A8-453B-A648-0CED38D2A7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FAFD19-DDF3-47A4-8C69-9FAEFD9CA6BC}" type="pres">
      <dgm:prSet presAssocID="{505CE860-8470-439E-A729-CE7BBB856BB4}" presName="spacer" presStyleCnt="0"/>
      <dgm:spPr/>
    </dgm:pt>
    <dgm:pt modelId="{279E298E-9724-46D9-A020-ECF95C7A5DEB}" type="pres">
      <dgm:prSet presAssocID="{9CDDE402-59B4-4AE5-AF9E-A010317F9D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08D334-4893-430D-A383-F8F2521F380C}" type="presOf" srcId="{BA4F1C5E-A111-4A68-8566-48AF0AFBC1E4}" destId="{1446E6E5-CD59-416D-AA68-2959D58CF793}" srcOrd="0" destOrd="0" presId="urn:microsoft.com/office/officeart/2005/8/layout/vList2"/>
    <dgm:cxn modelId="{13F95135-4CBE-4D21-9D49-744146E1AC86}" type="presOf" srcId="{21A86C3C-7794-4A05-9BEA-117B23306EF8}" destId="{A8543F60-E3CC-449F-A10E-3D26B8DD071E}" srcOrd="0" destOrd="0" presId="urn:microsoft.com/office/officeart/2005/8/layout/vList2"/>
    <dgm:cxn modelId="{D0B45377-7CFD-499E-8EDD-2654920DE598}" srcId="{21A86C3C-7794-4A05-9BEA-117B23306EF8}" destId="{BA4F1C5E-A111-4A68-8566-48AF0AFBC1E4}" srcOrd="0" destOrd="0" parTransId="{828D2E9E-7715-442E-94AA-3E178222C1A2}" sibTransId="{249A5FD6-217C-487C-BAFD-7866675F4AF8}"/>
    <dgm:cxn modelId="{302D67B1-ECD8-4FAF-8590-B1BA2C53B881}" type="presOf" srcId="{9CDDE402-59B4-4AE5-AF9E-A010317F9D55}" destId="{279E298E-9724-46D9-A020-ECF95C7A5DEB}" srcOrd="0" destOrd="0" presId="urn:microsoft.com/office/officeart/2005/8/layout/vList2"/>
    <dgm:cxn modelId="{871195C1-E800-4091-9EB8-88E4FA0C5953}" type="presOf" srcId="{EB96B00B-F6A8-453B-A648-0CED38D2A78A}" destId="{40A638E0-B58B-445A-90AC-98F5E91E6AAA}" srcOrd="0" destOrd="0" presId="urn:microsoft.com/office/officeart/2005/8/layout/vList2"/>
    <dgm:cxn modelId="{7EEF24EB-E1E5-4347-A260-8E3BF8514DE6}" srcId="{21A86C3C-7794-4A05-9BEA-117B23306EF8}" destId="{EB96B00B-F6A8-453B-A648-0CED38D2A78A}" srcOrd="1" destOrd="0" parTransId="{853859F1-C3A5-4552-92AF-0A4675195831}" sibTransId="{505CE860-8470-439E-A729-CE7BBB856BB4}"/>
    <dgm:cxn modelId="{747AE9ED-8361-4C1F-B948-4EF8A8C7CF47}" srcId="{21A86C3C-7794-4A05-9BEA-117B23306EF8}" destId="{9CDDE402-59B4-4AE5-AF9E-A010317F9D55}" srcOrd="2" destOrd="0" parTransId="{362CC724-6B33-4CA9-B910-8C0977F42262}" sibTransId="{28611F9E-68B6-4BD1-814D-ED86C3BE7029}"/>
    <dgm:cxn modelId="{403FBDD4-1AD7-4A5B-978B-427007EB18DB}" type="presParOf" srcId="{A8543F60-E3CC-449F-A10E-3D26B8DD071E}" destId="{1446E6E5-CD59-416D-AA68-2959D58CF793}" srcOrd="0" destOrd="0" presId="urn:microsoft.com/office/officeart/2005/8/layout/vList2"/>
    <dgm:cxn modelId="{8DF22213-A317-49EA-AB8A-50ABD3BCB9FF}" type="presParOf" srcId="{A8543F60-E3CC-449F-A10E-3D26B8DD071E}" destId="{5ADBB8DD-3955-4823-B137-25E10EB4FD03}" srcOrd="1" destOrd="0" presId="urn:microsoft.com/office/officeart/2005/8/layout/vList2"/>
    <dgm:cxn modelId="{CD954297-559F-41AF-B664-A2264C700442}" type="presParOf" srcId="{A8543F60-E3CC-449F-A10E-3D26B8DD071E}" destId="{40A638E0-B58B-445A-90AC-98F5E91E6AAA}" srcOrd="2" destOrd="0" presId="urn:microsoft.com/office/officeart/2005/8/layout/vList2"/>
    <dgm:cxn modelId="{5E02F427-4EB1-4E0A-A7F1-1A7D1BF7E1F3}" type="presParOf" srcId="{A8543F60-E3CC-449F-A10E-3D26B8DD071E}" destId="{76FAFD19-DDF3-47A4-8C69-9FAEFD9CA6BC}" srcOrd="3" destOrd="0" presId="urn:microsoft.com/office/officeart/2005/8/layout/vList2"/>
    <dgm:cxn modelId="{77D18FF1-380B-481C-BA47-F6FCB1CE62C1}" type="presParOf" srcId="{A8543F60-E3CC-449F-A10E-3D26B8DD071E}" destId="{279E298E-9724-46D9-A020-ECF95C7A5D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B07FE-7C28-4801-846A-98DC03E68D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AB580-3C1B-4CF4-8F3A-AED5768B4E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Polytech Grenoble</a:t>
          </a:r>
        </a:p>
      </dgm:t>
    </dgm:pt>
    <dgm:pt modelId="{9A9DF82E-5516-4995-AE3C-C2A569C83999}" type="parTrans" cxnId="{6CBC075A-7E3F-413B-8699-F0958FD7DBDA}">
      <dgm:prSet/>
      <dgm:spPr/>
      <dgm:t>
        <a:bodyPr/>
        <a:lstStyle/>
        <a:p>
          <a:endParaRPr lang="en-US"/>
        </a:p>
      </dgm:t>
    </dgm:pt>
    <dgm:pt modelId="{CD2C09E7-E4D0-4ABF-978D-1649FB1A432C}" type="sibTrans" cxnId="{6CBC075A-7E3F-413B-8699-F0958FD7DBDA}">
      <dgm:prSet/>
      <dgm:spPr/>
      <dgm:t>
        <a:bodyPr/>
        <a:lstStyle/>
        <a:p>
          <a:endParaRPr lang="en-US"/>
        </a:p>
      </dgm:t>
    </dgm:pt>
    <dgm:pt modelId="{7096BE6F-8F0B-4237-81DD-A6B7CE96F8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Plateau d’échec</a:t>
          </a:r>
        </a:p>
      </dgm:t>
    </dgm:pt>
    <dgm:pt modelId="{A80C9261-A01F-4E61-ABAA-192B36ADDCAC}" type="parTrans" cxnId="{278AB5F3-28DB-470A-B87F-2880DB6DEE33}">
      <dgm:prSet/>
      <dgm:spPr/>
      <dgm:t>
        <a:bodyPr/>
        <a:lstStyle/>
        <a:p>
          <a:endParaRPr lang="en-US"/>
        </a:p>
      </dgm:t>
    </dgm:pt>
    <dgm:pt modelId="{1D5A67F4-E1F5-4B13-9FA8-F297341DFB9B}" type="sibTrans" cxnId="{278AB5F3-28DB-470A-B87F-2880DB6DEE33}">
      <dgm:prSet/>
      <dgm:spPr/>
      <dgm:t>
        <a:bodyPr/>
        <a:lstStyle/>
        <a:p>
          <a:endParaRPr lang="en-US"/>
        </a:p>
      </dgm:t>
    </dgm:pt>
    <dgm:pt modelId="{F564C1DA-D62C-45A7-82AF-B4EE2B7CD01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PCB</a:t>
          </a:r>
        </a:p>
      </dgm:t>
    </dgm:pt>
    <dgm:pt modelId="{02A2575F-5E51-42A0-882A-6325EA45E5D9}" type="parTrans" cxnId="{49F2DC82-E204-4151-95B2-78130D3CB6FD}">
      <dgm:prSet/>
      <dgm:spPr/>
      <dgm:t>
        <a:bodyPr/>
        <a:lstStyle/>
        <a:p>
          <a:endParaRPr lang="en-US"/>
        </a:p>
      </dgm:t>
    </dgm:pt>
    <dgm:pt modelId="{A7131B09-3795-47D3-ADC3-42779E47834F}" type="sibTrans" cxnId="{49F2DC82-E204-4151-95B2-78130D3CB6FD}">
      <dgm:prSet/>
      <dgm:spPr/>
      <dgm:t>
        <a:bodyPr/>
        <a:lstStyle/>
        <a:p>
          <a:endParaRPr lang="en-US"/>
        </a:p>
      </dgm:t>
    </dgm:pt>
    <dgm:pt modelId="{5D9DC18F-BD96-48E3-8B01-9F3C68052C66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Interface Web</a:t>
          </a:r>
        </a:p>
      </dgm:t>
    </dgm:pt>
    <dgm:pt modelId="{1DEBC617-35B9-4CBD-B230-537A08164289}" type="parTrans" cxnId="{C9F65D94-7FDE-4F29-A107-62586ADF7B69}">
      <dgm:prSet/>
      <dgm:spPr/>
      <dgm:t>
        <a:bodyPr/>
        <a:lstStyle/>
        <a:p>
          <a:endParaRPr lang="en-US"/>
        </a:p>
      </dgm:t>
    </dgm:pt>
    <dgm:pt modelId="{A1681EDC-3B19-47E5-A4F9-956DE033ACAE}" type="sibTrans" cxnId="{C9F65D94-7FDE-4F29-A107-62586ADF7B69}">
      <dgm:prSet/>
      <dgm:spPr/>
      <dgm:t>
        <a:bodyPr/>
        <a:lstStyle/>
        <a:p>
          <a:endParaRPr lang="en-US"/>
        </a:p>
      </dgm:t>
    </dgm:pt>
    <dgm:pt modelId="{6E14DA23-718B-4ADD-80B9-5C071822511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Réseau de Halbach</a:t>
          </a:r>
        </a:p>
      </dgm:t>
    </dgm:pt>
    <dgm:pt modelId="{8C01AA02-1AD0-4547-B1B2-ABB07BF2639F}" type="parTrans" cxnId="{56A066F3-7519-4728-B4D6-2FD2CA0B2968}">
      <dgm:prSet/>
      <dgm:spPr/>
      <dgm:t>
        <a:bodyPr/>
        <a:lstStyle/>
        <a:p>
          <a:endParaRPr lang="en-US"/>
        </a:p>
      </dgm:t>
    </dgm:pt>
    <dgm:pt modelId="{7C85209A-4698-4B91-A8F1-BCA72A2144E0}" type="sibTrans" cxnId="{56A066F3-7519-4728-B4D6-2FD2CA0B2968}">
      <dgm:prSet/>
      <dgm:spPr/>
      <dgm:t>
        <a:bodyPr/>
        <a:lstStyle/>
        <a:p>
          <a:endParaRPr lang="en-US"/>
        </a:p>
      </dgm:t>
    </dgm:pt>
    <dgm:pt modelId="{95E0D69B-E10B-4F16-BE4D-D22BBB36E5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Découvertes</a:t>
          </a:r>
        </a:p>
      </dgm:t>
    </dgm:pt>
    <dgm:pt modelId="{10581980-0344-4AA5-A5E2-0B8F24594769}" type="parTrans" cxnId="{11BF515C-31DE-4AFC-AC59-F3D5226301AB}">
      <dgm:prSet/>
      <dgm:spPr/>
      <dgm:t>
        <a:bodyPr/>
        <a:lstStyle/>
        <a:p>
          <a:endParaRPr lang="fr-CH"/>
        </a:p>
      </dgm:t>
    </dgm:pt>
    <dgm:pt modelId="{3E79D755-A11C-45F3-9F2F-0115628E966D}" type="sibTrans" cxnId="{11BF515C-31DE-4AFC-AC59-F3D5226301AB}">
      <dgm:prSet/>
      <dgm:spPr/>
      <dgm:t>
        <a:bodyPr/>
        <a:lstStyle/>
        <a:p>
          <a:endParaRPr lang="fr-CH"/>
        </a:p>
      </dgm:t>
    </dgm:pt>
    <dgm:pt modelId="{FE5D06E0-D457-4136-A6A0-DFDD737F81D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Loi de Biot et Savart</a:t>
          </a:r>
        </a:p>
      </dgm:t>
    </dgm:pt>
    <dgm:pt modelId="{A7D04845-AF24-467B-B3BA-47B210F8D9D4}" type="parTrans" cxnId="{2D7790BA-0AA3-4BF0-BD74-CA0EC556D341}">
      <dgm:prSet/>
      <dgm:spPr/>
      <dgm:t>
        <a:bodyPr/>
        <a:lstStyle/>
        <a:p>
          <a:endParaRPr lang="fr-CH"/>
        </a:p>
      </dgm:t>
    </dgm:pt>
    <dgm:pt modelId="{26232F1A-56F2-4644-AF21-23E894E363C8}" type="sibTrans" cxnId="{2D7790BA-0AA3-4BF0-BD74-CA0EC556D341}">
      <dgm:prSet/>
      <dgm:spPr/>
      <dgm:t>
        <a:bodyPr/>
        <a:lstStyle/>
        <a:p>
          <a:endParaRPr lang="fr-CH"/>
        </a:p>
      </dgm:t>
    </dgm:pt>
    <dgm:pt modelId="{840DFB53-83B0-4AE8-AE66-4043F12416D3}" type="pres">
      <dgm:prSet presAssocID="{C41B07FE-7C28-4801-846A-98DC03E68D04}" presName="root" presStyleCnt="0">
        <dgm:presLayoutVars>
          <dgm:dir/>
          <dgm:resizeHandles val="exact"/>
        </dgm:presLayoutVars>
      </dgm:prSet>
      <dgm:spPr/>
    </dgm:pt>
    <dgm:pt modelId="{E280C52B-17CF-47C4-A59F-DECEFEFA459B}" type="pres">
      <dgm:prSet presAssocID="{953AB580-3C1B-4CF4-8F3A-AED5768B4E64}" presName="compNode" presStyleCnt="0"/>
      <dgm:spPr/>
    </dgm:pt>
    <dgm:pt modelId="{AAC4B0FD-51A2-473B-A3B6-B984C83F0D23}" type="pres">
      <dgm:prSet presAssocID="{953AB580-3C1B-4CF4-8F3A-AED5768B4E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 avec un remplissage uni"/>
        </a:ext>
      </dgm:extLst>
    </dgm:pt>
    <dgm:pt modelId="{32F69913-0A78-43AB-A6BC-9CA96EEC87F7}" type="pres">
      <dgm:prSet presAssocID="{953AB580-3C1B-4CF4-8F3A-AED5768B4E64}" presName="iconSpace" presStyleCnt="0"/>
      <dgm:spPr/>
    </dgm:pt>
    <dgm:pt modelId="{AA2F4815-B549-4FE8-86CC-7B491A065375}" type="pres">
      <dgm:prSet presAssocID="{953AB580-3C1B-4CF4-8F3A-AED5768B4E64}" presName="parTx" presStyleLbl="revTx" presStyleIdx="0" presStyleCnt="6">
        <dgm:presLayoutVars>
          <dgm:chMax val="0"/>
          <dgm:chPref val="0"/>
        </dgm:presLayoutVars>
      </dgm:prSet>
      <dgm:spPr/>
    </dgm:pt>
    <dgm:pt modelId="{97822C04-2083-498A-AD57-3C84AB8CA91B}" type="pres">
      <dgm:prSet presAssocID="{953AB580-3C1B-4CF4-8F3A-AED5768B4E64}" presName="txSpace" presStyleCnt="0"/>
      <dgm:spPr/>
    </dgm:pt>
    <dgm:pt modelId="{67E7C019-F358-4311-8078-AB457C0A387B}" type="pres">
      <dgm:prSet presAssocID="{953AB580-3C1B-4CF4-8F3A-AED5768B4E64}" presName="desTx" presStyleLbl="revTx" presStyleIdx="1" presStyleCnt="6">
        <dgm:presLayoutVars/>
      </dgm:prSet>
      <dgm:spPr/>
    </dgm:pt>
    <dgm:pt modelId="{8069746A-E440-430B-8828-0375CD18CAE2}" type="pres">
      <dgm:prSet presAssocID="{CD2C09E7-E4D0-4ABF-978D-1649FB1A432C}" presName="sibTrans" presStyleCnt="0"/>
      <dgm:spPr/>
    </dgm:pt>
    <dgm:pt modelId="{A8C99AFC-7000-4F11-A47E-68C07601A5F6}" type="pres">
      <dgm:prSet presAssocID="{7096BE6F-8F0B-4237-81DD-A6B7CE96F897}" presName="compNode" presStyleCnt="0"/>
      <dgm:spPr/>
    </dgm:pt>
    <dgm:pt modelId="{467B7530-04AA-47FC-8908-34D2B52B2EBB}" type="pres">
      <dgm:prSet presAssocID="{7096BE6F-8F0B-4237-81DD-A6B7CE96F8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 avec un remplissage uni"/>
        </a:ext>
      </dgm:extLst>
    </dgm:pt>
    <dgm:pt modelId="{3485EF61-9497-4C2F-BBC1-3D1C71B40D89}" type="pres">
      <dgm:prSet presAssocID="{7096BE6F-8F0B-4237-81DD-A6B7CE96F897}" presName="iconSpace" presStyleCnt="0"/>
      <dgm:spPr/>
    </dgm:pt>
    <dgm:pt modelId="{BBCEF26E-2DF5-4CDC-94A7-144A89083728}" type="pres">
      <dgm:prSet presAssocID="{7096BE6F-8F0B-4237-81DD-A6B7CE96F897}" presName="parTx" presStyleLbl="revTx" presStyleIdx="2" presStyleCnt="6">
        <dgm:presLayoutVars>
          <dgm:chMax val="0"/>
          <dgm:chPref val="0"/>
        </dgm:presLayoutVars>
      </dgm:prSet>
      <dgm:spPr/>
    </dgm:pt>
    <dgm:pt modelId="{CA4DF9C0-AA42-444A-BE5B-0BD982BBDF4E}" type="pres">
      <dgm:prSet presAssocID="{7096BE6F-8F0B-4237-81DD-A6B7CE96F897}" presName="txSpace" presStyleCnt="0"/>
      <dgm:spPr/>
    </dgm:pt>
    <dgm:pt modelId="{2A34D82D-5920-476A-8C26-5341C2A7FDCA}" type="pres">
      <dgm:prSet presAssocID="{7096BE6F-8F0B-4237-81DD-A6B7CE96F897}" presName="desTx" presStyleLbl="revTx" presStyleIdx="3" presStyleCnt="6">
        <dgm:presLayoutVars/>
      </dgm:prSet>
      <dgm:spPr/>
    </dgm:pt>
    <dgm:pt modelId="{144AED79-FB69-4559-8BE3-E6B562804B17}" type="pres">
      <dgm:prSet presAssocID="{1D5A67F4-E1F5-4B13-9FA8-F297341DFB9B}" presName="sibTrans" presStyleCnt="0"/>
      <dgm:spPr/>
    </dgm:pt>
    <dgm:pt modelId="{5B0E2F85-EA6E-4BD6-ABF9-C05190CE1441}" type="pres">
      <dgm:prSet presAssocID="{95E0D69B-E10B-4F16-BE4D-D22BBB36E559}" presName="compNode" presStyleCnt="0"/>
      <dgm:spPr/>
    </dgm:pt>
    <dgm:pt modelId="{722A766B-2419-48D6-94D1-969EA3FFBEAE}" type="pres">
      <dgm:prSet presAssocID="{95E0D69B-E10B-4F16-BE4D-D22BBB36E5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interrogation avec un remplissage uni"/>
        </a:ext>
      </dgm:extLst>
    </dgm:pt>
    <dgm:pt modelId="{FBE8424D-1148-419F-8ED1-3F7487CB600A}" type="pres">
      <dgm:prSet presAssocID="{95E0D69B-E10B-4F16-BE4D-D22BBB36E559}" presName="iconSpace" presStyleCnt="0"/>
      <dgm:spPr/>
    </dgm:pt>
    <dgm:pt modelId="{C9439FEC-683B-4792-BCA9-665BA597F921}" type="pres">
      <dgm:prSet presAssocID="{95E0D69B-E10B-4F16-BE4D-D22BBB36E559}" presName="parTx" presStyleLbl="revTx" presStyleIdx="4" presStyleCnt="6">
        <dgm:presLayoutVars>
          <dgm:chMax val="0"/>
          <dgm:chPref val="0"/>
        </dgm:presLayoutVars>
      </dgm:prSet>
      <dgm:spPr/>
    </dgm:pt>
    <dgm:pt modelId="{57822FB5-767A-4FCF-8772-446C73862BB5}" type="pres">
      <dgm:prSet presAssocID="{95E0D69B-E10B-4F16-BE4D-D22BBB36E559}" presName="txSpace" presStyleCnt="0"/>
      <dgm:spPr/>
    </dgm:pt>
    <dgm:pt modelId="{8F0A6333-98FF-4600-87B3-51CA70A6CA1C}" type="pres">
      <dgm:prSet presAssocID="{95E0D69B-E10B-4F16-BE4D-D22BBB36E559}" presName="desTx" presStyleLbl="revTx" presStyleIdx="5" presStyleCnt="6">
        <dgm:presLayoutVars/>
      </dgm:prSet>
      <dgm:spPr/>
    </dgm:pt>
  </dgm:ptLst>
  <dgm:cxnLst>
    <dgm:cxn modelId="{6EFBFF00-04CE-448D-954E-67A31F58CB26}" type="presOf" srcId="{F564C1DA-D62C-45A7-82AF-B4EE2B7CD012}" destId="{2A34D82D-5920-476A-8C26-5341C2A7FDCA}" srcOrd="0" destOrd="0" presId="urn:microsoft.com/office/officeart/2018/2/layout/IconLabelDescriptionList"/>
    <dgm:cxn modelId="{41F1E004-5216-4F71-B98B-BF1BEB4BF179}" type="presOf" srcId="{C41B07FE-7C28-4801-846A-98DC03E68D04}" destId="{840DFB53-83B0-4AE8-AE66-4043F12416D3}" srcOrd="0" destOrd="0" presId="urn:microsoft.com/office/officeart/2018/2/layout/IconLabelDescriptionList"/>
    <dgm:cxn modelId="{10001A34-BC71-4BDE-BE9D-38A2795713E5}" type="presOf" srcId="{5D9DC18F-BD96-48E3-8B01-9F3C68052C66}" destId="{2A34D82D-5920-476A-8C26-5341C2A7FDCA}" srcOrd="0" destOrd="1" presId="urn:microsoft.com/office/officeart/2018/2/layout/IconLabelDescriptionList"/>
    <dgm:cxn modelId="{11BF515C-31DE-4AFC-AC59-F3D5226301AB}" srcId="{C41B07FE-7C28-4801-846A-98DC03E68D04}" destId="{95E0D69B-E10B-4F16-BE4D-D22BBB36E559}" srcOrd="2" destOrd="0" parTransId="{10581980-0344-4AA5-A5E2-0B8F24594769}" sibTransId="{3E79D755-A11C-45F3-9F2F-0115628E966D}"/>
    <dgm:cxn modelId="{08D4C948-045B-428E-8151-5BE6548D9EBE}" type="presOf" srcId="{FE5D06E0-D457-4136-A6A0-DFDD737F81D5}" destId="{8F0A6333-98FF-4600-87B3-51CA70A6CA1C}" srcOrd="0" destOrd="0" presId="urn:microsoft.com/office/officeart/2018/2/layout/IconLabelDescriptionList"/>
    <dgm:cxn modelId="{F20EB46E-5692-4816-9D93-DB92478E1EA7}" type="presOf" srcId="{953AB580-3C1B-4CF4-8F3A-AED5768B4E64}" destId="{AA2F4815-B549-4FE8-86CC-7B491A065375}" srcOrd="0" destOrd="0" presId="urn:microsoft.com/office/officeart/2018/2/layout/IconLabelDescriptionList"/>
    <dgm:cxn modelId="{8819ED57-88C5-44AF-B494-619DB1615068}" type="presOf" srcId="{7096BE6F-8F0B-4237-81DD-A6B7CE96F897}" destId="{BBCEF26E-2DF5-4CDC-94A7-144A89083728}" srcOrd="0" destOrd="0" presId="urn:microsoft.com/office/officeart/2018/2/layout/IconLabelDescriptionList"/>
    <dgm:cxn modelId="{6CBC075A-7E3F-413B-8699-F0958FD7DBDA}" srcId="{C41B07FE-7C28-4801-846A-98DC03E68D04}" destId="{953AB580-3C1B-4CF4-8F3A-AED5768B4E64}" srcOrd="0" destOrd="0" parTransId="{9A9DF82E-5516-4995-AE3C-C2A569C83999}" sibTransId="{CD2C09E7-E4D0-4ABF-978D-1649FB1A432C}"/>
    <dgm:cxn modelId="{49F2DC82-E204-4151-95B2-78130D3CB6FD}" srcId="{7096BE6F-8F0B-4237-81DD-A6B7CE96F897}" destId="{F564C1DA-D62C-45A7-82AF-B4EE2B7CD012}" srcOrd="0" destOrd="0" parTransId="{02A2575F-5E51-42A0-882A-6325EA45E5D9}" sibTransId="{A7131B09-3795-47D3-ADC3-42779E47834F}"/>
    <dgm:cxn modelId="{C9F65D94-7FDE-4F29-A107-62586ADF7B69}" srcId="{7096BE6F-8F0B-4237-81DD-A6B7CE96F897}" destId="{5D9DC18F-BD96-48E3-8B01-9F3C68052C66}" srcOrd="1" destOrd="0" parTransId="{1DEBC617-35B9-4CBD-B230-537A08164289}" sibTransId="{A1681EDC-3B19-47E5-A4F9-956DE033ACAE}"/>
    <dgm:cxn modelId="{5F9512B3-C0FC-4F0A-AB25-8248AB998BD7}" type="presOf" srcId="{95E0D69B-E10B-4F16-BE4D-D22BBB36E559}" destId="{C9439FEC-683B-4792-BCA9-665BA597F921}" srcOrd="0" destOrd="0" presId="urn:microsoft.com/office/officeart/2018/2/layout/IconLabelDescriptionList"/>
    <dgm:cxn modelId="{2D7790BA-0AA3-4BF0-BD74-CA0EC556D341}" srcId="{95E0D69B-E10B-4F16-BE4D-D22BBB36E559}" destId="{FE5D06E0-D457-4136-A6A0-DFDD737F81D5}" srcOrd="0" destOrd="0" parTransId="{A7D04845-AF24-467B-B3BA-47B210F8D9D4}" sibTransId="{26232F1A-56F2-4644-AF21-23E894E363C8}"/>
    <dgm:cxn modelId="{56A066F3-7519-4728-B4D6-2FD2CA0B2968}" srcId="{95E0D69B-E10B-4F16-BE4D-D22BBB36E559}" destId="{6E14DA23-718B-4ADD-80B9-5C0718225111}" srcOrd="1" destOrd="0" parTransId="{8C01AA02-1AD0-4547-B1B2-ABB07BF2639F}" sibTransId="{7C85209A-4698-4B91-A8F1-BCA72A2144E0}"/>
    <dgm:cxn modelId="{278AB5F3-28DB-470A-B87F-2880DB6DEE33}" srcId="{C41B07FE-7C28-4801-846A-98DC03E68D04}" destId="{7096BE6F-8F0B-4237-81DD-A6B7CE96F897}" srcOrd="1" destOrd="0" parTransId="{A80C9261-A01F-4E61-ABAA-192B36ADDCAC}" sibTransId="{1D5A67F4-E1F5-4B13-9FA8-F297341DFB9B}"/>
    <dgm:cxn modelId="{949B72FB-AD25-4101-9154-0EAA539E8AB1}" type="presOf" srcId="{6E14DA23-718B-4ADD-80B9-5C0718225111}" destId="{8F0A6333-98FF-4600-87B3-51CA70A6CA1C}" srcOrd="0" destOrd="1" presId="urn:microsoft.com/office/officeart/2018/2/layout/IconLabelDescriptionList"/>
    <dgm:cxn modelId="{CCD84CBC-298D-4C14-B8BB-CBC9F0962280}" type="presParOf" srcId="{840DFB53-83B0-4AE8-AE66-4043F12416D3}" destId="{E280C52B-17CF-47C4-A59F-DECEFEFA459B}" srcOrd="0" destOrd="0" presId="urn:microsoft.com/office/officeart/2018/2/layout/IconLabelDescriptionList"/>
    <dgm:cxn modelId="{A88D4BDD-16EB-45D2-BAC3-6583B714B913}" type="presParOf" srcId="{E280C52B-17CF-47C4-A59F-DECEFEFA459B}" destId="{AAC4B0FD-51A2-473B-A3B6-B984C83F0D23}" srcOrd="0" destOrd="0" presId="urn:microsoft.com/office/officeart/2018/2/layout/IconLabelDescriptionList"/>
    <dgm:cxn modelId="{CAD01051-5D9D-4736-90E5-B9FB93FBE300}" type="presParOf" srcId="{E280C52B-17CF-47C4-A59F-DECEFEFA459B}" destId="{32F69913-0A78-43AB-A6BC-9CA96EEC87F7}" srcOrd="1" destOrd="0" presId="urn:microsoft.com/office/officeart/2018/2/layout/IconLabelDescriptionList"/>
    <dgm:cxn modelId="{AA3DD239-9B9E-4A1B-8FAA-E10A5FED3C2C}" type="presParOf" srcId="{E280C52B-17CF-47C4-A59F-DECEFEFA459B}" destId="{AA2F4815-B549-4FE8-86CC-7B491A065375}" srcOrd="2" destOrd="0" presId="urn:microsoft.com/office/officeart/2018/2/layout/IconLabelDescriptionList"/>
    <dgm:cxn modelId="{649590CF-2C2B-4009-B481-D9D802F623E0}" type="presParOf" srcId="{E280C52B-17CF-47C4-A59F-DECEFEFA459B}" destId="{97822C04-2083-498A-AD57-3C84AB8CA91B}" srcOrd="3" destOrd="0" presId="urn:microsoft.com/office/officeart/2018/2/layout/IconLabelDescriptionList"/>
    <dgm:cxn modelId="{05D69053-ACF5-4F2C-AFD1-C0A60FD25C26}" type="presParOf" srcId="{E280C52B-17CF-47C4-A59F-DECEFEFA459B}" destId="{67E7C019-F358-4311-8078-AB457C0A387B}" srcOrd="4" destOrd="0" presId="urn:microsoft.com/office/officeart/2018/2/layout/IconLabelDescriptionList"/>
    <dgm:cxn modelId="{1F91ACFB-4F50-45C8-817B-9E84A60117F6}" type="presParOf" srcId="{840DFB53-83B0-4AE8-AE66-4043F12416D3}" destId="{8069746A-E440-430B-8828-0375CD18CAE2}" srcOrd="1" destOrd="0" presId="urn:microsoft.com/office/officeart/2018/2/layout/IconLabelDescriptionList"/>
    <dgm:cxn modelId="{0FF08670-9A75-4039-99C6-6F157A189056}" type="presParOf" srcId="{840DFB53-83B0-4AE8-AE66-4043F12416D3}" destId="{A8C99AFC-7000-4F11-A47E-68C07601A5F6}" srcOrd="2" destOrd="0" presId="urn:microsoft.com/office/officeart/2018/2/layout/IconLabelDescriptionList"/>
    <dgm:cxn modelId="{251AB7C6-A8C7-4E82-9ED8-0828D1EFB538}" type="presParOf" srcId="{A8C99AFC-7000-4F11-A47E-68C07601A5F6}" destId="{467B7530-04AA-47FC-8908-34D2B52B2EBB}" srcOrd="0" destOrd="0" presId="urn:microsoft.com/office/officeart/2018/2/layout/IconLabelDescriptionList"/>
    <dgm:cxn modelId="{320C0E48-C331-4CC1-A20C-05A0604BEF3E}" type="presParOf" srcId="{A8C99AFC-7000-4F11-A47E-68C07601A5F6}" destId="{3485EF61-9497-4C2F-BBC1-3D1C71B40D89}" srcOrd="1" destOrd="0" presId="urn:microsoft.com/office/officeart/2018/2/layout/IconLabelDescriptionList"/>
    <dgm:cxn modelId="{5024FB8D-C92C-466F-AAC0-F78B2DED9083}" type="presParOf" srcId="{A8C99AFC-7000-4F11-A47E-68C07601A5F6}" destId="{BBCEF26E-2DF5-4CDC-94A7-144A89083728}" srcOrd="2" destOrd="0" presId="urn:microsoft.com/office/officeart/2018/2/layout/IconLabelDescriptionList"/>
    <dgm:cxn modelId="{D1BA0D7E-DBA5-4C13-BA36-E5DDC7620032}" type="presParOf" srcId="{A8C99AFC-7000-4F11-A47E-68C07601A5F6}" destId="{CA4DF9C0-AA42-444A-BE5B-0BD982BBDF4E}" srcOrd="3" destOrd="0" presId="urn:microsoft.com/office/officeart/2018/2/layout/IconLabelDescriptionList"/>
    <dgm:cxn modelId="{F599177D-4334-481A-A6FF-46CAF9766ED9}" type="presParOf" srcId="{A8C99AFC-7000-4F11-A47E-68C07601A5F6}" destId="{2A34D82D-5920-476A-8C26-5341C2A7FDCA}" srcOrd="4" destOrd="0" presId="urn:microsoft.com/office/officeart/2018/2/layout/IconLabelDescriptionList"/>
    <dgm:cxn modelId="{7AAEBE74-0CD2-4B7E-8BF9-1145A829B4F5}" type="presParOf" srcId="{840DFB53-83B0-4AE8-AE66-4043F12416D3}" destId="{144AED79-FB69-4559-8BE3-E6B562804B17}" srcOrd="3" destOrd="0" presId="urn:microsoft.com/office/officeart/2018/2/layout/IconLabelDescriptionList"/>
    <dgm:cxn modelId="{8F76EEF1-BF4D-47AD-A9B8-A9E7AC17699F}" type="presParOf" srcId="{840DFB53-83B0-4AE8-AE66-4043F12416D3}" destId="{5B0E2F85-EA6E-4BD6-ABF9-C05190CE1441}" srcOrd="4" destOrd="0" presId="urn:microsoft.com/office/officeart/2018/2/layout/IconLabelDescriptionList"/>
    <dgm:cxn modelId="{1612A93C-3BA2-4F59-A9F0-24289D8440E6}" type="presParOf" srcId="{5B0E2F85-EA6E-4BD6-ABF9-C05190CE1441}" destId="{722A766B-2419-48D6-94D1-969EA3FFBEAE}" srcOrd="0" destOrd="0" presId="urn:microsoft.com/office/officeart/2018/2/layout/IconLabelDescriptionList"/>
    <dgm:cxn modelId="{AFD65121-AC0C-426B-9C8E-B8B222CDB4BD}" type="presParOf" srcId="{5B0E2F85-EA6E-4BD6-ABF9-C05190CE1441}" destId="{FBE8424D-1148-419F-8ED1-3F7487CB600A}" srcOrd="1" destOrd="0" presId="urn:microsoft.com/office/officeart/2018/2/layout/IconLabelDescriptionList"/>
    <dgm:cxn modelId="{AA6765CA-10DD-48C0-9A60-240C6AF97A8E}" type="presParOf" srcId="{5B0E2F85-EA6E-4BD6-ABF9-C05190CE1441}" destId="{C9439FEC-683B-4792-BCA9-665BA597F921}" srcOrd="2" destOrd="0" presId="urn:microsoft.com/office/officeart/2018/2/layout/IconLabelDescriptionList"/>
    <dgm:cxn modelId="{ADB683A6-7A2C-4A8D-A19F-A61373F4E604}" type="presParOf" srcId="{5B0E2F85-EA6E-4BD6-ABF9-C05190CE1441}" destId="{57822FB5-767A-4FCF-8772-446C73862BB5}" srcOrd="3" destOrd="0" presId="urn:microsoft.com/office/officeart/2018/2/layout/IconLabelDescriptionList"/>
    <dgm:cxn modelId="{48718AEC-7D3E-464D-8B6B-2BBA39D96E31}" type="presParOf" srcId="{5B0E2F85-EA6E-4BD6-ABF9-C05190CE1441}" destId="{8F0A6333-98FF-4600-87B3-51CA70A6CA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1B07FE-7C28-4801-846A-98DC03E68D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AB580-3C1B-4CF4-8F3A-AED5768B4E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Bachelor HEPIA</a:t>
          </a:r>
        </a:p>
      </dgm:t>
    </dgm:pt>
    <dgm:pt modelId="{9A9DF82E-5516-4995-AE3C-C2A569C83999}" type="parTrans" cxnId="{6CBC075A-7E3F-413B-8699-F0958FD7DBDA}">
      <dgm:prSet/>
      <dgm:spPr/>
      <dgm:t>
        <a:bodyPr/>
        <a:lstStyle/>
        <a:p>
          <a:endParaRPr lang="en-US"/>
        </a:p>
      </dgm:t>
    </dgm:pt>
    <dgm:pt modelId="{CD2C09E7-E4D0-4ABF-978D-1649FB1A432C}" type="sibTrans" cxnId="{6CBC075A-7E3F-413B-8699-F0958FD7DBDA}">
      <dgm:prSet/>
      <dgm:spPr/>
      <dgm:t>
        <a:bodyPr/>
        <a:lstStyle/>
        <a:p>
          <a:endParaRPr lang="en-US"/>
        </a:p>
      </dgm:t>
    </dgm:pt>
    <dgm:pt modelId="{7096BE6F-8F0B-4237-81DD-A6B7CE96F8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Plateau de morpions</a:t>
          </a:r>
        </a:p>
      </dgm:t>
    </dgm:pt>
    <dgm:pt modelId="{A80C9261-A01F-4E61-ABAA-192B36ADDCAC}" type="parTrans" cxnId="{278AB5F3-28DB-470A-B87F-2880DB6DEE33}">
      <dgm:prSet/>
      <dgm:spPr/>
      <dgm:t>
        <a:bodyPr/>
        <a:lstStyle/>
        <a:p>
          <a:endParaRPr lang="en-US"/>
        </a:p>
      </dgm:t>
    </dgm:pt>
    <dgm:pt modelId="{1D5A67F4-E1F5-4B13-9FA8-F297341DFB9B}" type="sibTrans" cxnId="{278AB5F3-28DB-470A-B87F-2880DB6DEE33}">
      <dgm:prSet/>
      <dgm:spPr/>
      <dgm:t>
        <a:bodyPr/>
        <a:lstStyle/>
        <a:p>
          <a:endParaRPr lang="en-US"/>
        </a:p>
      </dgm:t>
    </dgm:pt>
    <dgm:pt modelId="{F564C1DA-D62C-45A7-82AF-B4EE2B7CD01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PCB</a:t>
          </a:r>
        </a:p>
      </dgm:t>
    </dgm:pt>
    <dgm:pt modelId="{02A2575F-5E51-42A0-882A-6325EA45E5D9}" type="parTrans" cxnId="{49F2DC82-E204-4151-95B2-78130D3CB6FD}">
      <dgm:prSet/>
      <dgm:spPr/>
      <dgm:t>
        <a:bodyPr/>
        <a:lstStyle/>
        <a:p>
          <a:endParaRPr lang="en-US"/>
        </a:p>
      </dgm:t>
    </dgm:pt>
    <dgm:pt modelId="{A7131B09-3795-47D3-ADC3-42779E47834F}" type="sibTrans" cxnId="{49F2DC82-E204-4151-95B2-78130D3CB6FD}">
      <dgm:prSet/>
      <dgm:spPr/>
      <dgm:t>
        <a:bodyPr/>
        <a:lstStyle/>
        <a:p>
          <a:endParaRPr lang="en-US"/>
        </a:p>
      </dgm:t>
    </dgm:pt>
    <dgm:pt modelId="{5D9DC18F-BD96-48E3-8B01-9F3C68052C66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Interface Web</a:t>
          </a:r>
        </a:p>
      </dgm:t>
    </dgm:pt>
    <dgm:pt modelId="{1DEBC617-35B9-4CBD-B230-537A08164289}" type="parTrans" cxnId="{C9F65D94-7FDE-4F29-A107-62586ADF7B69}">
      <dgm:prSet/>
      <dgm:spPr/>
      <dgm:t>
        <a:bodyPr/>
        <a:lstStyle/>
        <a:p>
          <a:endParaRPr lang="en-US"/>
        </a:p>
      </dgm:t>
    </dgm:pt>
    <dgm:pt modelId="{A1681EDC-3B19-47E5-A4F9-956DE033ACAE}" type="sibTrans" cxnId="{C9F65D94-7FDE-4F29-A107-62586ADF7B69}">
      <dgm:prSet/>
      <dgm:spPr/>
      <dgm:t>
        <a:bodyPr/>
        <a:lstStyle/>
        <a:p>
          <a:endParaRPr lang="en-US"/>
        </a:p>
      </dgm:t>
    </dgm:pt>
    <dgm:pt modelId="{95E0D69B-E10B-4F16-BE4D-D22BBB36E5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noProof="0" dirty="0"/>
            <a:t>Découvertes</a:t>
          </a:r>
        </a:p>
      </dgm:t>
    </dgm:pt>
    <dgm:pt modelId="{10581980-0344-4AA5-A5E2-0B8F24594769}" type="parTrans" cxnId="{11BF515C-31DE-4AFC-AC59-F3D5226301AB}">
      <dgm:prSet/>
      <dgm:spPr/>
      <dgm:t>
        <a:bodyPr/>
        <a:lstStyle/>
        <a:p>
          <a:endParaRPr lang="fr-CH"/>
        </a:p>
      </dgm:t>
    </dgm:pt>
    <dgm:pt modelId="{3E79D755-A11C-45F3-9F2F-0115628E966D}" type="sibTrans" cxnId="{11BF515C-31DE-4AFC-AC59-F3D5226301AB}">
      <dgm:prSet/>
      <dgm:spPr/>
      <dgm:t>
        <a:bodyPr/>
        <a:lstStyle/>
        <a:p>
          <a:endParaRPr lang="fr-CH"/>
        </a:p>
      </dgm:t>
    </dgm:pt>
    <dgm:pt modelId="{FE5D06E0-D457-4136-A6A0-DFDD737F81D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Cartes</a:t>
          </a:r>
        </a:p>
      </dgm:t>
    </dgm:pt>
    <dgm:pt modelId="{A7D04845-AF24-467B-B3BA-47B210F8D9D4}" type="parTrans" cxnId="{2D7790BA-0AA3-4BF0-BD74-CA0EC556D341}">
      <dgm:prSet/>
      <dgm:spPr/>
      <dgm:t>
        <a:bodyPr/>
        <a:lstStyle/>
        <a:p>
          <a:endParaRPr lang="fr-CH"/>
        </a:p>
      </dgm:t>
    </dgm:pt>
    <dgm:pt modelId="{26232F1A-56F2-4644-AF21-23E894E363C8}" type="sibTrans" cxnId="{2D7790BA-0AA3-4BF0-BD74-CA0EC556D341}">
      <dgm:prSet/>
      <dgm:spPr/>
      <dgm:t>
        <a:bodyPr/>
        <a:lstStyle/>
        <a:p>
          <a:endParaRPr lang="fr-CH"/>
        </a:p>
      </dgm:t>
    </dgm:pt>
    <dgm:pt modelId="{A93D60C6-1393-4217-A139-3254AAA4C2F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noProof="0" dirty="0"/>
            <a:t>Différents types de bobines</a:t>
          </a:r>
        </a:p>
      </dgm:t>
    </dgm:pt>
    <dgm:pt modelId="{11D9B171-7394-4EB4-9674-CE8AD3E4E2A9}" type="parTrans" cxnId="{F97C39B7-DCAB-47DF-81EA-E7A3C59E1BEC}">
      <dgm:prSet/>
      <dgm:spPr/>
      <dgm:t>
        <a:bodyPr/>
        <a:lstStyle/>
        <a:p>
          <a:endParaRPr lang="fr-CH"/>
        </a:p>
      </dgm:t>
    </dgm:pt>
    <dgm:pt modelId="{E0D74F88-1484-4407-8742-5BAA04B58120}" type="sibTrans" cxnId="{F97C39B7-DCAB-47DF-81EA-E7A3C59E1BEC}">
      <dgm:prSet/>
      <dgm:spPr/>
      <dgm:t>
        <a:bodyPr/>
        <a:lstStyle/>
        <a:p>
          <a:endParaRPr lang="fr-CH"/>
        </a:p>
      </dgm:t>
    </dgm:pt>
    <dgm:pt modelId="{840DFB53-83B0-4AE8-AE66-4043F12416D3}" type="pres">
      <dgm:prSet presAssocID="{C41B07FE-7C28-4801-846A-98DC03E68D04}" presName="root" presStyleCnt="0">
        <dgm:presLayoutVars>
          <dgm:dir/>
          <dgm:resizeHandles val="exact"/>
        </dgm:presLayoutVars>
      </dgm:prSet>
      <dgm:spPr/>
    </dgm:pt>
    <dgm:pt modelId="{E280C52B-17CF-47C4-A59F-DECEFEFA459B}" type="pres">
      <dgm:prSet presAssocID="{953AB580-3C1B-4CF4-8F3A-AED5768B4E64}" presName="compNode" presStyleCnt="0"/>
      <dgm:spPr/>
    </dgm:pt>
    <dgm:pt modelId="{AAC4B0FD-51A2-473B-A3B6-B984C83F0D23}" type="pres">
      <dgm:prSet presAssocID="{953AB580-3C1B-4CF4-8F3A-AED5768B4E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 avec un remplissage uni"/>
        </a:ext>
      </dgm:extLst>
    </dgm:pt>
    <dgm:pt modelId="{32F69913-0A78-43AB-A6BC-9CA96EEC87F7}" type="pres">
      <dgm:prSet presAssocID="{953AB580-3C1B-4CF4-8F3A-AED5768B4E64}" presName="iconSpace" presStyleCnt="0"/>
      <dgm:spPr/>
    </dgm:pt>
    <dgm:pt modelId="{AA2F4815-B549-4FE8-86CC-7B491A065375}" type="pres">
      <dgm:prSet presAssocID="{953AB580-3C1B-4CF4-8F3A-AED5768B4E64}" presName="parTx" presStyleLbl="revTx" presStyleIdx="0" presStyleCnt="6">
        <dgm:presLayoutVars>
          <dgm:chMax val="0"/>
          <dgm:chPref val="0"/>
        </dgm:presLayoutVars>
      </dgm:prSet>
      <dgm:spPr/>
    </dgm:pt>
    <dgm:pt modelId="{97822C04-2083-498A-AD57-3C84AB8CA91B}" type="pres">
      <dgm:prSet presAssocID="{953AB580-3C1B-4CF4-8F3A-AED5768B4E64}" presName="txSpace" presStyleCnt="0"/>
      <dgm:spPr/>
    </dgm:pt>
    <dgm:pt modelId="{67E7C019-F358-4311-8078-AB457C0A387B}" type="pres">
      <dgm:prSet presAssocID="{953AB580-3C1B-4CF4-8F3A-AED5768B4E64}" presName="desTx" presStyleLbl="revTx" presStyleIdx="1" presStyleCnt="6">
        <dgm:presLayoutVars/>
      </dgm:prSet>
      <dgm:spPr/>
    </dgm:pt>
    <dgm:pt modelId="{8069746A-E440-430B-8828-0375CD18CAE2}" type="pres">
      <dgm:prSet presAssocID="{CD2C09E7-E4D0-4ABF-978D-1649FB1A432C}" presName="sibTrans" presStyleCnt="0"/>
      <dgm:spPr/>
    </dgm:pt>
    <dgm:pt modelId="{A8C99AFC-7000-4F11-A47E-68C07601A5F6}" type="pres">
      <dgm:prSet presAssocID="{7096BE6F-8F0B-4237-81DD-A6B7CE96F897}" presName="compNode" presStyleCnt="0"/>
      <dgm:spPr/>
    </dgm:pt>
    <dgm:pt modelId="{467B7530-04AA-47FC-8908-34D2B52B2EBB}" type="pres">
      <dgm:prSet presAssocID="{7096BE6F-8F0B-4237-81DD-A6B7CE96F8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 avec un remplissage uni"/>
        </a:ext>
      </dgm:extLst>
    </dgm:pt>
    <dgm:pt modelId="{3485EF61-9497-4C2F-BBC1-3D1C71B40D89}" type="pres">
      <dgm:prSet presAssocID="{7096BE6F-8F0B-4237-81DD-A6B7CE96F897}" presName="iconSpace" presStyleCnt="0"/>
      <dgm:spPr/>
    </dgm:pt>
    <dgm:pt modelId="{BBCEF26E-2DF5-4CDC-94A7-144A89083728}" type="pres">
      <dgm:prSet presAssocID="{7096BE6F-8F0B-4237-81DD-A6B7CE96F897}" presName="parTx" presStyleLbl="revTx" presStyleIdx="2" presStyleCnt="6">
        <dgm:presLayoutVars>
          <dgm:chMax val="0"/>
          <dgm:chPref val="0"/>
        </dgm:presLayoutVars>
      </dgm:prSet>
      <dgm:spPr/>
    </dgm:pt>
    <dgm:pt modelId="{CA4DF9C0-AA42-444A-BE5B-0BD982BBDF4E}" type="pres">
      <dgm:prSet presAssocID="{7096BE6F-8F0B-4237-81DD-A6B7CE96F897}" presName="txSpace" presStyleCnt="0"/>
      <dgm:spPr/>
    </dgm:pt>
    <dgm:pt modelId="{2A34D82D-5920-476A-8C26-5341C2A7FDCA}" type="pres">
      <dgm:prSet presAssocID="{7096BE6F-8F0B-4237-81DD-A6B7CE96F897}" presName="desTx" presStyleLbl="revTx" presStyleIdx="3" presStyleCnt="6">
        <dgm:presLayoutVars/>
      </dgm:prSet>
      <dgm:spPr/>
    </dgm:pt>
    <dgm:pt modelId="{144AED79-FB69-4559-8BE3-E6B562804B17}" type="pres">
      <dgm:prSet presAssocID="{1D5A67F4-E1F5-4B13-9FA8-F297341DFB9B}" presName="sibTrans" presStyleCnt="0"/>
      <dgm:spPr/>
    </dgm:pt>
    <dgm:pt modelId="{5B0E2F85-EA6E-4BD6-ABF9-C05190CE1441}" type="pres">
      <dgm:prSet presAssocID="{95E0D69B-E10B-4F16-BE4D-D22BBB36E559}" presName="compNode" presStyleCnt="0"/>
      <dgm:spPr/>
    </dgm:pt>
    <dgm:pt modelId="{722A766B-2419-48D6-94D1-969EA3FFBEAE}" type="pres">
      <dgm:prSet presAssocID="{95E0D69B-E10B-4F16-BE4D-D22BBB36E5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interrogation avec un remplissage uni"/>
        </a:ext>
      </dgm:extLst>
    </dgm:pt>
    <dgm:pt modelId="{FBE8424D-1148-419F-8ED1-3F7487CB600A}" type="pres">
      <dgm:prSet presAssocID="{95E0D69B-E10B-4F16-BE4D-D22BBB36E559}" presName="iconSpace" presStyleCnt="0"/>
      <dgm:spPr/>
    </dgm:pt>
    <dgm:pt modelId="{C9439FEC-683B-4792-BCA9-665BA597F921}" type="pres">
      <dgm:prSet presAssocID="{95E0D69B-E10B-4F16-BE4D-D22BBB36E559}" presName="parTx" presStyleLbl="revTx" presStyleIdx="4" presStyleCnt="6">
        <dgm:presLayoutVars>
          <dgm:chMax val="0"/>
          <dgm:chPref val="0"/>
        </dgm:presLayoutVars>
      </dgm:prSet>
      <dgm:spPr/>
    </dgm:pt>
    <dgm:pt modelId="{57822FB5-767A-4FCF-8772-446C73862BB5}" type="pres">
      <dgm:prSet presAssocID="{95E0D69B-E10B-4F16-BE4D-D22BBB36E559}" presName="txSpace" presStyleCnt="0"/>
      <dgm:spPr/>
    </dgm:pt>
    <dgm:pt modelId="{8F0A6333-98FF-4600-87B3-51CA70A6CA1C}" type="pres">
      <dgm:prSet presAssocID="{95E0D69B-E10B-4F16-BE4D-D22BBB36E559}" presName="desTx" presStyleLbl="revTx" presStyleIdx="5" presStyleCnt="6">
        <dgm:presLayoutVars/>
      </dgm:prSet>
      <dgm:spPr/>
    </dgm:pt>
  </dgm:ptLst>
  <dgm:cxnLst>
    <dgm:cxn modelId="{6EFBFF00-04CE-448D-954E-67A31F58CB26}" type="presOf" srcId="{F564C1DA-D62C-45A7-82AF-B4EE2B7CD012}" destId="{2A34D82D-5920-476A-8C26-5341C2A7FDCA}" srcOrd="0" destOrd="0" presId="urn:microsoft.com/office/officeart/2018/2/layout/IconLabelDescriptionList"/>
    <dgm:cxn modelId="{41F1E004-5216-4F71-B98B-BF1BEB4BF179}" type="presOf" srcId="{C41B07FE-7C28-4801-846A-98DC03E68D04}" destId="{840DFB53-83B0-4AE8-AE66-4043F12416D3}" srcOrd="0" destOrd="0" presId="urn:microsoft.com/office/officeart/2018/2/layout/IconLabelDescriptionList"/>
    <dgm:cxn modelId="{10001A34-BC71-4BDE-BE9D-38A2795713E5}" type="presOf" srcId="{5D9DC18F-BD96-48E3-8B01-9F3C68052C66}" destId="{2A34D82D-5920-476A-8C26-5341C2A7FDCA}" srcOrd="0" destOrd="1" presId="urn:microsoft.com/office/officeart/2018/2/layout/IconLabelDescriptionList"/>
    <dgm:cxn modelId="{11BF515C-31DE-4AFC-AC59-F3D5226301AB}" srcId="{C41B07FE-7C28-4801-846A-98DC03E68D04}" destId="{95E0D69B-E10B-4F16-BE4D-D22BBB36E559}" srcOrd="2" destOrd="0" parTransId="{10581980-0344-4AA5-A5E2-0B8F24594769}" sibTransId="{3E79D755-A11C-45F3-9F2F-0115628E966D}"/>
    <dgm:cxn modelId="{08D4C948-045B-428E-8151-5BE6548D9EBE}" type="presOf" srcId="{FE5D06E0-D457-4136-A6A0-DFDD737F81D5}" destId="{8F0A6333-98FF-4600-87B3-51CA70A6CA1C}" srcOrd="0" destOrd="0" presId="urn:microsoft.com/office/officeart/2018/2/layout/IconLabelDescriptionList"/>
    <dgm:cxn modelId="{F20EB46E-5692-4816-9D93-DB92478E1EA7}" type="presOf" srcId="{953AB580-3C1B-4CF4-8F3A-AED5768B4E64}" destId="{AA2F4815-B549-4FE8-86CC-7B491A065375}" srcOrd="0" destOrd="0" presId="urn:microsoft.com/office/officeart/2018/2/layout/IconLabelDescriptionList"/>
    <dgm:cxn modelId="{8819ED57-88C5-44AF-B494-619DB1615068}" type="presOf" srcId="{7096BE6F-8F0B-4237-81DD-A6B7CE96F897}" destId="{BBCEF26E-2DF5-4CDC-94A7-144A89083728}" srcOrd="0" destOrd="0" presId="urn:microsoft.com/office/officeart/2018/2/layout/IconLabelDescriptionList"/>
    <dgm:cxn modelId="{6CBC075A-7E3F-413B-8699-F0958FD7DBDA}" srcId="{C41B07FE-7C28-4801-846A-98DC03E68D04}" destId="{953AB580-3C1B-4CF4-8F3A-AED5768B4E64}" srcOrd="0" destOrd="0" parTransId="{9A9DF82E-5516-4995-AE3C-C2A569C83999}" sibTransId="{CD2C09E7-E4D0-4ABF-978D-1649FB1A432C}"/>
    <dgm:cxn modelId="{49F2DC82-E204-4151-95B2-78130D3CB6FD}" srcId="{7096BE6F-8F0B-4237-81DD-A6B7CE96F897}" destId="{F564C1DA-D62C-45A7-82AF-B4EE2B7CD012}" srcOrd="0" destOrd="0" parTransId="{02A2575F-5E51-42A0-882A-6325EA45E5D9}" sibTransId="{A7131B09-3795-47D3-ADC3-42779E47834F}"/>
    <dgm:cxn modelId="{C9F65D94-7FDE-4F29-A107-62586ADF7B69}" srcId="{7096BE6F-8F0B-4237-81DD-A6B7CE96F897}" destId="{5D9DC18F-BD96-48E3-8B01-9F3C68052C66}" srcOrd="1" destOrd="0" parTransId="{1DEBC617-35B9-4CBD-B230-537A08164289}" sibTransId="{A1681EDC-3B19-47E5-A4F9-956DE033ACAE}"/>
    <dgm:cxn modelId="{5F9512B3-C0FC-4F0A-AB25-8248AB998BD7}" type="presOf" srcId="{95E0D69B-E10B-4F16-BE4D-D22BBB36E559}" destId="{C9439FEC-683B-4792-BCA9-665BA597F921}" srcOrd="0" destOrd="0" presId="urn:microsoft.com/office/officeart/2018/2/layout/IconLabelDescriptionList"/>
    <dgm:cxn modelId="{F97C39B7-DCAB-47DF-81EA-E7A3C59E1BEC}" srcId="{95E0D69B-E10B-4F16-BE4D-D22BBB36E559}" destId="{A93D60C6-1393-4217-A139-3254AAA4C2F2}" srcOrd="1" destOrd="0" parTransId="{11D9B171-7394-4EB4-9674-CE8AD3E4E2A9}" sibTransId="{E0D74F88-1484-4407-8742-5BAA04B58120}"/>
    <dgm:cxn modelId="{2D7790BA-0AA3-4BF0-BD74-CA0EC556D341}" srcId="{95E0D69B-E10B-4F16-BE4D-D22BBB36E559}" destId="{FE5D06E0-D457-4136-A6A0-DFDD737F81D5}" srcOrd="0" destOrd="0" parTransId="{A7D04845-AF24-467B-B3BA-47B210F8D9D4}" sibTransId="{26232F1A-56F2-4644-AF21-23E894E363C8}"/>
    <dgm:cxn modelId="{C0A83CCE-4CE4-4394-870E-1AFC37748A7E}" type="presOf" srcId="{A93D60C6-1393-4217-A139-3254AAA4C2F2}" destId="{8F0A6333-98FF-4600-87B3-51CA70A6CA1C}" srcOrd="0" destOrd="1" presId="urn:microsoft.com/office/officeart/2018/2/layout/IconLabelDescriptionList"/>
    <dgm:cxn modelId="{278AB5F3-28DB-470A-B87F-2880DB6DEE33}" srcId="{C41B07FE-7C28-4801-846A-98DC03E68D04}" destId="{7096BE6F-8F0B-4237-81DD-A6B7CE96F897}" srcOrd="1" destOrd="0" parTransId="{A80C9261-A01F-4E61-ABAA-192B36ADDCAC}" sibTransId="{1D5A67F4-E1F5-4B13-9FA8-F297341DFB9B}"/>
    <dgm:cxn modelId="{CCD84CBC-298D-4C14-B8BB-CBC9F0962280}" type="presParOf" srcId="{840DFB53-83B0-4AE8-AE66-4043F12416D3}" destId="{E280C52B-17CF-47C4-A59F-DECEFEFA459B}" srcOrd="0" destOrd="0" presId="urn:microsoft.com/office/officeart/2018/2/layout/IconLabelDescriptionList"/>
    <dgm:cxn modelId="{A88D4BDD-16EB-45D2-BAC3-6583B714B913}" type="presParOf" srcId="{E280C52B-17CF-47C4-A59F-DECEFEFA459B}" destId="{AAC4B0FD-51A2-473B-A3B6-B984C83F0D23}" srcOrd="0" destOrd="0" presId="urn:microsoft.com/office/officeart/2018/2/layout/IconLabelDescriptionList"/>
    <dgm:cxn modelId="{CAD01051-5D9D-4736-90E5-B9FB93FBE300}" type="presParOf" srcId="{E280C52B-17CF-47C4-A59F-DECEFEFA459B}" destId="{32F69913-0A78-43AB-A6BC-9CA96EEC87F7}" srcOrd="1" destOrd="0" presId="urn:microsoft.com/office/officeart/2018/2/layout/IconLabelDescriptionList"/>
    <dgm:cxn modelId="{AA3DD239-9B9E-4A1B-8FAA-E10A5FED3C2C}" type="presParOf" srcId="{E280C52B-17CF-47C4-A59F-DECEFEFA459B}" destId="{AA2F4815-B549-4FE8-86CC-7B491A065375}" srcOrd="2" destOrd="0" presId="urn:microsoft.com/office/officeart/2018/2/layout/IconLabelDescriptionList"/>
    <dgm:cxn modelId="{649590CF-2C2B-4009-B481-D9D802F623E0}" type="presParOf" srcId="{E280C52B-17CF-47C4-A59F-DECEFEFA459B}" destId="{97822C04-2083-498A-AD57-3C84AB8CA91B}" srcOrd="3" destOrd="0" presId="urn:microsoft.com/office/officeart/2018/2/layout/IconLabelDescriptionList"/>
    <dgm:cxn modelId="{05D69053-ACF5-4F2C-AFD1-C0A60FD25C26}" type="presParOf" srcId="{E280C52B-17CF-47C4-A59F-DECEFEFA459B}" destId="{67E7C019-F358-4311-8078-AB457C0A387B}" srcOrd="4" destOrd="0" presId="urn:microsoft.com/office/officeart/2018/2/layout/IconLabelDescriptionList"/>
    <dgm:cxn modelId="{1F91ACFB-4F50-45C8-817B-9E84A60117F6}" type="presParOf" srcId="{840DFB53-83B0-4AE8-AE66-4043F12416D3}" destId="{8069746A-E440-430B-8828-0375CD18CAE2}" srcOrd="1" destOrd="0" presId="urn:microsoft.com/office/officeart/2018/2/layout/IconLabelDescriptionList"/>
    <dgm:cxn modelId="{0FF08670-9A75-4039-99C6-6F157A189056}" type="presParOf" srcId="{840DFB53-83B0-4AE8-AE66-4043F12416D3}" destId="{A8C99AFC-7000-4F11-A47E-68C07601A5F6}" srcOrd="2" destOrd="0" presId="urn:microsoft.com/office/officeart/2018/2/layout/IconLabelDescriptionList"/>
    <dgm:cxn modelId="{251AB7C6-A8C7-4E82-9ED8-0828D1EFB538}" type="presParOf" srcId="{A8C99AFC-7000-4F11-A47E-68C07601A5F6}" destId="{467B7530-04AA-47FC-8908-34D2B52B2EBB}" srcOrd="0" destOrd="0" presId="urn:microsoft.com/office/officeart/2018/2/layout/IconLabelDescriptionList"/>
    <dgm:cxn modelId="{320C0E48-C331-4CC1-A20C-05A0604BEF3E}" type="presParOf" srcId="{A8C99AFC-7000-4F11-A47E-68C07601A5F6}" destId="{3485EF61-9497-4C2F-BBC1-3D1C71B40D89}" srcOrd="1" destOrd="0" presId="urn:microsoft.com/office/officeart/2018/2/layout/IconLabelDescriptionList"/>
    <dgm:cxn modelId="{5024FB8D-C92C-466F-AAC0-F78B2DED9083}" type="presParOf" srcId="{A8C99AFC-7000-4F11-A47E-68C07601A5F6}" destId="{BBCEF26E-2DF5-4CDC-94A7-144A89083728}" srcOrd="2" destOrd="0" presId="urn:microsoft.com/office/officeart/2018/2/layout/IconLabelDescriptionList"/>
    <dgm:cxn modelId="{D1BA0D7E-DBA5-4C13-BA36-E5DDC7620032}" type="presParOf" srcId="{A8C99AFC-7000-4F11-A47E-68C07601A5F6}" destId="{CA4DF9C0-AA42-444A-BE5B-0BD982BBDF4E}" srcOrd="3" destOrd="0" presId="urn:microsoft.com/office/officeart/2018/2/layout/IconLabelDescriptionList"/>
    <dgm:cxn modelId="{F599177D-4334-481A-A6FF-46CAF9766ED9}" type="presParOf" srcId="{A8C99AFC-7000-4F11-A47E-68C07601A5F6}" destId="{2A34D82D-5920-476A-8C26-5341C2A7FDCA}" srcOrd="4" destOrd="0" presId="urn:microsoft.com/office/officeart/2018/2/layout/IconLabelDescriptionList"/>
    <dgm:cxn modelId="{7AAEBE74-0CD2-4B7E-8BF9-1145A829B4F5}" type="presParOf" srcId="{840DFB53-83B0-4AE8-AE66-4043F12416D3}" destId="{144AED79-FB69-4559-8BE3-E6B562804B17}" srcOrd="3" destOrd="0" presId="urn:microsoft.com/office/officeart/2018/2/layout/IconLabelDescriptionList"/>
    <dgm:cxn modelId="{8F76EEF1-BF4D-47AD-A9B8-A9E7AC17699F}" type="presParOf" srcId="{840DFB53-83B0-4AE8-AE66-4043F12416D3}" destId="{5B0E2F85-EA6E-4BD6-ABF9-C05190CE1441}" srcOrd="4" destOrd="0" presId="urn:microsoft.com/office/officeart/2018/2/layout/IconLabelDescriptionList"/>
    <dgm:cxn modelId="{1612A93C-3BA2-4F59-A9F0-24289D8440E6}" type="presParOf" srcId="{5B0E2F85-EA6E-4BD6-ABF9-C05190CE1441}" destId="{722A766B-2419-48D6-94D1-969EA3FFBEAE}" srcOrd="0" destOrd="0" presId="urn:microsoft.com/office/officeart/2018/2/layout/IconLabelDescriptionList"/>
    <dgm:cxn modelId="{AFD65121-AC0C-426B-9C8E-B8B222CDB4BD}" type="presParOf" srcId="{5B0E2F85-EA6E-4BD6-ABF9-C05190CE1441}" destId="{FBE8424D-1148-419F-8ED1-3F7487CB600A}" srcOrd="1" destOrd="0" presId="urn:microsoft.com/office/officeart/2018/2/layout/IconLabelDescriptionList"/>
    <dgm:cxn modelId="{AA6765CA-10DD-48C0-9A60-240C6AF97A8E}" type="presParOf" srcId="{5B0E2F85-EA6E-4BD6-ABF9-C05190CE1441}" destId="{C9439FEC-683B-4792-BCA9-665BA597F921}" srcOrd="2" destOrd="0" presId="urn:microsoft.com/office/officeart/2018/2/layout/IconLabelDescriptionList"/>
    <dgm:cxn modelId="{ADB683A6-7A2C-4A8D-A19F-A61373F4E604}" type="presParOf" srcId="{5B0E2F85-EA6E-4BD6-ABF9-C05190CE1441}" destId="{57822FB5-767A-4FCF-8772-446C73862BB5}" srcOrd="3" destOrd="0" presId="urn:microsoft.com/office/officeart/2018/2/layout/IconLabelDescriptionList"/>
    <dgm:cxn modelId="{48718AEC-7D3E-464D-8B6B-2BBA39D96E31}" type="presParOf" srcId="{5B0E2F85-EA6E-4BD6-ABF9-C05190CE1441}" destId="{8F0A6333-98FF-4600-87B3-51CA70A6CA1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ECF0E4-849A-4BF8-8D1D-B4DC5A55B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1E781-8DE8-4F35-B39D-17E19B8A8061}">
      <dgm:prSet/>
      <dgm:spPr/>
      <dgm:t>
        <a:bodyPr/>
        <a:lstStyle/>
        <a:p>
          <a:pPr>
            <a:defRPr cap="all"/>
          </a:pPr>
          <a:r>
            <a:rPr lang="fr-CH" noProof="0" dirty="0"/>
            <a:t>Optimisation du déplacement des pions</a:t>
          </a:r>
        </a:p>
      </dgm:t>
    </dgm:pt>
    <dgm:pt modelId="{2C59C75D-A07A-4269-BF00-749E05C61B9F}" type="parTrans" cxnId="{C9EFFF57-7649-46D0-AA04-4B6EB1D46054}">
      <dgm:prSet/>
      <dgm:spPr/>
      <dgm:t>
        <a:bodyPr/>
        <a:lstStyle/>
        <a:p>
          <a:endParaRPr lang="en-US"/>
        </a:p>
      </dgm:t>
    </dgm:pt>
    <dgm:pt modelId="{F9D516D1-0EFA-4833-AE6E-9CE7D9EA08A2}" type="sibTrans" cxnId="{C9EFFF57-7649-46D0-AA04-4B6EB1D46054}">
      <dgm:prSet/>
      <dgm:spPr/>
      <dgm:t>
        <a:bodyPr/>
        <a:lstStyle/>
        <a:p>
          <a:endParaRPr lang="en-US"/>
        </a:p>
      </dgm:t>
    </dgm:pt>
    <dgm:pt modelId="{727C2F10-4DDA-4178-A1AA-A9BABAE5E783}">
      <dgm:prSet/>
      <dgm:spPr/>
      <dgm:t>
        <a:bodyPr/>
        <a:lstStyle/>
        <a:p>
          <a:pPr>
            <a:defRPr cap="all"/>
          </a:pPr>
          <a:r>
            <a:rPr lang="fr-CH" noProof="0" dirty="0"/>
            <a:t>Recherche &gt; Simulation &gt; Test</a:t>
          </a:r>
        </a:p>
      </dgm:t>
    </dgm:pt>
    <dgm:pt modelId="{40284B2A-88B6-4D17-9C54-5B2967E172A8}" type="parTrans" cxnId="{8B5D232B-95BF-4FED-8D73-5BC60FA9128E}">
      <dgm:prSet/>
      <dgm:spPr/>
      <dgm:t>
        <a:bodyPr/>
        <a:lstStyle/>
        <a:p>
          <a:endParaRPr lang="en-US"/>
        </a:p>
      </dgm:t>
    </dgm:pt>
    <dgm:pt modelId="{4B0899BD-3170-42E7-94FF-3DC9944B5982}" type="sibTrans" cxnId="{8B5D232B-95BF-4FED-8D73-5BC60FA9128E}">
      <dgm:prSet/>
      <dgm:spPr/>
      <dgm:t>
        <a:bodyPr/>
        <a:lstStyle/>
        <a:p>
          <a:endParaRPr lang="en-US"/>
        </a:p>
      </dgm:t>
    </dgm:pt>
    <dgm:pt modelId="{663CDD22-1E88-4FD9-9C4D-BF7A33A557FD}">
      <dgm:prSet/>
      <dgm:spPr/>
      <dgm:t>
        <a:bodyPr/>
        <a:lstStyle/>
        <a:p>
          <a:pPr>
            <a:defRPr cap="all"/>
          </a:pPr>
          <a:r>
            <a:rPr lang="fr-CH" noProof="0" dirty="0"/>
            <a:t>Résultat Documentation</a:t>
          </a:r>
        </a:p>
      </dgm:t>
    </dgm:pt>
    <dgm:pt modelId="{6ADD26EB-EF96-4343-87AE-CB7D628FE870}" type="parTrans" cxnId="{DCF1880D-C4D8-4ACE-82B2-9A584B0B8E93}">
      <dgm:prSet/>
      <dgm:spPr/>
      <dgm:t>
        <a:bodyPr/>
        <a:lstStyle/>
        <a:p>
          <a:endParaRPr lang="en-US"/>
        </a:p>
      </dgm:t>
    </dgm:pt>
    <dgm:pt modelId="{64625049-D34F-443F-91D0-FF0AB3F66350}" type="sibTrans" cxnId="{DCF1880D-C4D8-4ACE-82B2-9A584B0B8E93}">
      <dgm:prSet/>
      <dgm:spPr/>
      <dgm:t>
        <a:bodyPr/>
        <a:lstStyle/>
        <a:p>
          <a:endParaRPr lang="en-US"/>
        </a:p>
      </dgm:t>
    </dgm:pt>
    <dgm:pt modelId="{9201DCAD-97A3-46CE-8424-7BDE30F2A775}" type="pres">
      <dgm:prSet presAssocID="{35ECF0E4-849A-4BF8-8D1D-B4DC5A55BE4D}" presName="root" presStyleCnt="0">
        <dgm:presLayoutVars>
          <dgm:dir/>
          <dgm:resizeHandles val="exact"/>
        </dgm:presLayoutVars>
      </dgm:prSet>
      <dgm:spPr/>
    </dgm:pt>
    <dgm:pt modelId="{EA5BF67B-B556-412B-ADED-4B688B4D18B2}" type="pres">
      <dgm:prSet presAssocID="{6021E781-8DE8-4F35-B39D-17E19B8A8061}" presName="compNode" presStyleCnt="0"/>
      <dgm:spPr/>
    </dgm:pt>
    <dgm:pt modelId="{C0BFA04F-7ADC-41CD-A1EA-9FAF34D5D1BA}" type="pres">
      <dgm:prSet presAssocID="{6021E781-8DE8-4F35-B39D-17E19B8A8061}" presName="iconBgRect" presStyleLbl="bgShp" presStyleIdx="0" presStyleCnt="3"/>
      <dgm:spPr/>
    </dgm:pt>
    <dgm:pt modelId="{75AF6E0F-A5A2-44ED-9A3D-23ABADE50476}" type="pres">
      <dgm:prSet presAssocID="{6021E781-8DE8-4F35-B39D-17E19B8A80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-bloc avec un remplissage uni"/>
        </a:ext>
      </dgm:extLst>
    </dgm:pt>
    <dgm:pt modelId="{8CB10EC8-59DF-4F91-B02B-DFA94872E7F1}" type="pres">
      <dgm:prSet presAssocID="{6021E781-8DE8-4F35-B39D-17E19B8A8061}" presName="spaceRect" presStyleCnt="0"/>
      <dgm:spPr/>
    </dgm:pt>
    <dgm:pt modelId="{86F306BE-37F4-4E29-9F0C-B21F6A5C0DC9}" type="pres">
      <dgm:prSet presAssocID="{6021E781-8DE8-4F35-B39D-17E19B8A8061}" presName="textRect" presStyleLbl="revTx" presStyleIdx="0" presStyleCnt="3">
        <dgm:presLayoutVars>
          <dgm:chMax val="1"/>
          <dgm:chPref val="1"/>
        </dgm:presLayoutVars>
      </dgm:prSet>
      <dgm:spPr/>
    </dgm:pt>
    <dgm:pt modelId="{76A3E322-F787-465E-880A-F379A30DBC53}" type="pres">
      <dgm:prSet presAssocID="{F9D516D1-0EFA-4833-AE6E-9CE7D9EA08A2}" presName="sibTrans" presStyleCnt="0"/>
      <dgm:spPr/>
    </dgm:pt>
    <dgm:pt modelId="{E57364FF-392B-4734-A6DB-CF3A1725E2D3}" type="pres">
      <dgm:prSet presAssocID="{727C2F10-4DDA-4178-A1AA-A9BABAE5E783}" presName="compNode" presStyleCnt="0"/>
      <dgm:spPr/>
    </dgm:pt>
    <dgm:pt modelId="{FFC646FE-5EB5-4015-813D-75A41FD7CECE}" type="pres">
      <dgm:prSet presAssocID="{727C2F10-4DDA-4178-A1AA-A9BABAE5E783}" presName="iconBgRect" presStyleLbl="bgShp" presStyleIdx="1" presStyleCnt="3"/>
      <dgm:spPr/>
    </dgm:pt>
    <dgm:pt modelId="{9E1C0F1D-567F-4B1E-9765-450249278A3E}" type="pres">
      <dgm:prSet presAssocID="{727C2F10-4DDA-4178-A1AA-A9BABAE5E7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273814-8ED6-4BE6-ABFC-1ECC0A23B978}" type="pres">
      <dgm:prSet presAssocID="{727C2F10-4DDA-4178-A1AA-A9BABAE5E783}" presName="spaceRect" presStyleCnt="0"/>
      <dgm:spPr/>
    </dgm:pt>
    <dgm:pt modelId="{6B5B5E11-6913-435F-925F-510DD7D19589}" type="pres">
      <dgm:prSet presAssocID="{727C2F10-4DDA-4178-A1AA-A9BABAE5E783}" presName="textRect" presStyleLbl="revTx" presStyleIdx="1" presStyleCnt="3">
        <dgm:presLayoutVars>
          <dgm:chMax val="1"/>
          <dgm:chPref val="1"/>
        </dgm:presLayoutVars>
      </dgm:prSet>
      <dgm:spPr/>
    </dgm:pt>
    <dgm:pt modelId="{1A9135A5-ADC0-4D2D-9C74-5E2D978FD29A}" type="pres">
      <dgm:prSet presAssocID="{4B0899BD-3170-42E7-94FF-3DC9944B5982}" presName="sibTrans" presStyleCnt="0"/>
      <dgm:spPr/>
    </dgm:pt>
    <dgm:pt modelId="{3E4C091E-CAB9-4C09-BDF4-736129437A6E}" type="pres">
      <dgm:prSet presAssocID="{663CDD22-1E88-4FD9-9C4D-BF7A33A557FD}" presName="compNode" presStyleCnt="0"/>
      <dgm:spPr/>
    </dgm:pt>
    <dgm:pt modelId="{D3133E9E-5780-4636-8978-04A0473327CA}" type="pres">
      <dgm:prSet presAssocID="{663CDD22-1E88-4FD9-9C4D-BF7A33A557FD}" presName="iconBgRect" presStyleLbl="bgShp" presStyleIdx="2" presStyleCnt="3"/>
      <dgm:spPr/>
    </dgm:pt>
    <dgm:pt modelId="{492D6C48-F2B8-446E-ABF1-A9BE843BE1F7}" type="pres">
      <dgm:prSet presAssocID="{663CDD22-1E88-4FD9-9C4D-BF7A33A557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6B4F387-87AA-4675-9F2F-2243B966EB1E}" type="pres">
      <dgm:prSet presAssocID="{663CDD22-1E88-4FD9-9C4D-BF7A33A557FD}" presName="spaceRect" presStyleCnt="0"/>
      <dgm:spPr/>
    </dgm:pt>
    <dgm:pt modelId="{162BDA42-F846-474F-9AAC-23EFDD2D9025}" type="pres">
      <dgm:prSet presAssocID="{663CDD22-1E88-4FD9-9C4D-BF7A33A557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F1880D-C4D8-4ACE-82B2-9A584B0B8E93}" srcId="{35ECF0E4-849A-4BF8-8D1D-B4DC5A55BE4D}" destId="{663CDD22-1E88-4FD9-9C4D-BF7A33A557FD}" srcOrd="2" destOrd="0" parTransId="{6ADD26EB-EF96-4343-87AE-CB7D628FE870}" sibTransId="{64625049-D34F-443F-91D0-FF0AB3F66350}"/>
    <dgm:cxn modelId="{8B5D232B-95BF-4FED-8D73-5BC60FA9128E}" srcId="{35ECF0E4-849A-4BF8-8D1D-B4DC5A55BE4D}" destId="{727C2F10-4DDA-4178-A1AA-A9BABAE5E783}" srcOrd="1" destOrd="0" parTransId="{40284B2A-88B6-4D17-9C54-5B2967E172A8}" sibTransId="{4B0899BD-3170-42E7-94FF-3DC9944B5982}"/>
    <dgm:cxn modelId="{1559D94A-0B05-4365-A02C-4A681666483B}" type="presOf" srcId="{6021E781-8DE8-4F35-B39D-17E19B8A8061}" destId="{86F306BE-37F4-4E29-9F0C-B21F6A5C0DC9}" srcOrd="0" destOrd="0" presId="urn:microsoft.com/office/officeart/2018/5/layout/IconCircleLabelList"/>
    <dgm:cxn modelId="{C9EFFF57-7649-46D0-AA04-4B6EB1D46054}" srcId="{35ECF0E4-849A-4BF8-8D1D-B4DC5A55BE4D}" destId="{6021E781-8DE8-4F35-B39D-17E19B8A8061}" srcOrd="0" destOrd="0" parTransId="{2C59C75D-A07A-4269-BF00-749E05C61B9F}" sibTransId="{F9D516D1-0EFA-4833-AE6E-9CE7D9EA08A2}"/>
    <dgm:cxn modelId="{6A748F88-4D3E-48EA-AADE-D75A9E471526}" type="presOf" srcId="{663CDD22-1E88-4FD9-9C4D-BF7A33A557FD}" destId="{162BDA42-F846-474F-9AAC-23EFDD2D9025}" srcOrd="0" destOrd="0" presId="urn:microsoft.com/office/officeart/2018/5/layout/IconCircleLabelList"/>
    <dgm:cxn modelId="{90B4CFBB-8360-4A12-A6DE-7B9C7A967785}" type="presOf" srcId="{727C2F10-4DDA-4178-A1AA-A9BABAE5E783}" destId="{6B5B5E11-6913-435F-925F-510DD7D19589}" srcOrd="0" destOrd="0" presId="urn:microsoft.com/office/officeart/2018/5/layout/IconCircleLabelList"/>
    <dgm:cxn modelId="{EE1710D6-1F26-4809-A110-50403FD220D4}" type="presOf" srcId="{35ECF0E4-849A-4BF8-8D1D-B4DC5A55BE4D}" destId="{9201DCAD-97A3-46CE-8424-7BDE30F2A775}" srcOrd="0" destOrd="0" presId="urn:microsoft.com/office/officeart/2018/5/layout/IconCircleLabelList"/>
    <dgm:cxn modelId="{2FCC7424-940A-488E-9349-0C9767C0B759}" type="presParOf" srcId="{9201DCAD-97A3-46CE-8424-7BDE30F2A775}" destId="{EA5BF67B-B556-412B-ADED-4B688B4D18B2}" srcOrd="0" destOrd="0" presId="urn:microsoft.com/office/officeart/2018/5/layout/IconCircleLabelList"/>
    <dgm:cxn modelId="{64DAD972-5FEE-46C7-84D4-FBC09F6950C9}" type="presParOf" srcId="{EA5BF67B-B556-412B-ADED-4B688B4D18B2}" destId="{C0BFA04F-7ADC-41CD-A1EA-9FAF34D5D1BA}" srcOrd="0" destOrd="0" presId="urn:microsoft.com/office/officeart/2018/5/layout/IconCircleLabelList"/>
    <dgm:cxn modelId="{61D7B5FE-91C0-4A47-B0BB-DDBD7B31CF0D}" type="presParOf" srcId="{EA5BF67B-B556-412B-ADED-4B688B4D18B2}" destId="{75AF6E0F-A5A2-44ED-9A3D-23ABADE50476}" srcOrd="1" destOrd="0" presId="urn:microsoft.com/office/officeart/2018/5/layout/IconCircleLabelList"/>
    <dgm:cxn modelId="{133325C4-E76B-493D-8C87-8EEE40786B0A}" type="presParOf" srcId="{EA5BF67B-B556-412B-ADED-4B688B4D18B2}" destId="{8CB10EC8-59DF-4F91-B02B-DFA94872E7F1}" srcOrd="2" destOrd="0" presId="urn:microsoft.com/office/officeart/2018/5/layout/IconCircleLabelList"/>
    <dgm:cxn modelId="{F6BB02AF-B7A4-49AE-BF27-07FA35E9A44F}" type="presParOf" srcId="{EA5BF67B-B556-412B-ADED-4B688B4D18B2}" destId="{86F306BE-37F4-4E29-9F0C-B21F6A5C0DC9}" srcOrd="3" destOrd="0" presId="urn:microsoft.com/office/officeart/2018/5/layout/IconCircleLabelList"/>
    <dgm:cxn modelId="{FA63C0F3-766D-41D3-87D5-2BD731EC204F}" type="presParOf" srcId="{9201DCAD-97A3-46CE-8424-7BDE30F2A775}" destId="{76A3E322-F787-465E-880A-F379A30DBC53}" srcOrd="1" destOrd="0" presId="urn:microsoft.com/office/officeart/2018/5/layout/IconCircleLabelList"/>
    <dgm:cxn modelId="{010DD872-10E4-4FD6-9801-D1C81C914B82}" type="presParOf" srcId="{9201DCAD-97A3-46CE-8424-7BDE30F2A775}" destId="{E57364FF-392B-4734-A6DB-CF3A1725E2D3}" srcOrd="2" destOrd="0" presId="urn:microsoft.com/office/officeart/2018/5/layout/IconCircleLabelList"/>
    <dgm:cxn modelId="{BB480293-3975-4B3C-A1C1-5230008C5CE4}" type="presParOf" srcId="{E57364FF-392B-4734-A6DB-CF3A1725E2D3}" destId="{FFC646FE-5EB5-4015-813D-75A41FD7CECE}" srcOrd="0" destOrd="0" presId="urn:microsoft.com/office/officeart/2018/5/layout/IconCircleLabelList"/>
    <dgm:cxn modelId="{9743161B-772B-4B16-96D8-FEB5744D87BC}" type="presParOf" srcId="{E57364FF-392B-4734-A6DB-CF3A1725E2D3}" destId="{9E1C0F1D-567F-4B1E-9765-450249278A3E}" srcOrd="1" destOrd="0" presId="urn:microsoft.com/office/officeart/2018/5/layout/IconCircleLabelList"/>
    <dgm:cxn modelId="{D44577F4-9ED7-40B3-BEA3-A4C5FFCC6CED}" type="presParOf" srcId="{E57364FF-392B-4734-A6DB-CF3A1725E2D3}" destId="{8D273814-8ED6-4BE6-ABFC-1ECC0A23B978}" srcOrd="2" destOrd="0" presId="urn:microsoft.com/office/officeart/2018/5/layout/IconCircleLabelList"/>
    <dgm:cxn modelId="{7B1A4E3D-E1F4-4938-B948-AD88872AB803}" type="presParOf" srcId="{E57364FF-392B-4734-A6DB-CF3A1725E2D3}" destId="{6B5B5E11-6913-435F-925F-510DD7D19589}" srcOrd="3" destOrd="0" presId="urn:microsoft.com/office/officeart/2018/5/layout/IconCircleLabelList"/>
    <dgm:cxn modelId="{22C27FB7-CDA7-4297-A083-D95B1B6DBC8F}" type="presParOf" srcId="{9201DCAD-97A3-46CE-8424-7BDE30F2A775}" destId="{1A9135A5-ADC0-4D2D-9C74-5E2D978FD29A}" srcOrd="3" destOrd="0" presId="urn:microsoft.com/office/officeart/2018/5/layout/IconCircleLabelList"/>
    <dgm:cxn modelId="{072589F1-147A-44E1-BE73-81D4FE65C08E}" type="presParOf" srcId="{9201DCAD-97A3-46CE-8424-7BDE30F2A775}" destId="{3E4C091E-CAB9-4C09-BDF4-736129437A6E}" srcOrd="4" destOrd="0" presId="urn:microsoft.com/office/officeart/2018/5/layout/IconCircleLabelList"/>
    <dgm:cxn modelId="{DDFC39DC-0525-4623-AB0B-A8775A9C89D2}" type="presParOf" srcId="{3E4C091E-CAB9-4C09-BDF4-736129437A6E}" destId="{D3133E9E-5780-4636-8978-04A0473327CA}" srcOrd="0" destOrd="0" presId="urn:microsoft.com/office/officeart/2018/5/layout/IconCircleLabelList"/>
    <dgm:cxn modelId="{F2212471-CF2B-45B3-904B-05DD5CCBC777}" type="presParOf" srcId="{3E4C091E-CAB9-4C09-BDF4-736129437A6E}" destId="{492D6C48-F2B8-446E-ABF1-A9BE843BE1F7}" srcOrd="1" destOrd="0" presId="urn:microsoft.com/office/officeart/2018/5/layout/IconCircleLabelList"/>
    <dgm:cxn modelId="{FB2C91E7-72F3-4BAA-9BD9-E72FF9BC8B60}" type="presParOf" srcId="{3E4C091E-CAB9-4C09-BDF4-736129437A6E}" destId="{96B4F387-87AA-4675-9F2F-2243B966EB1E}" srcOrd="2" destOrd="0" presId="urn:microsoft.com/office/officeart/2018/5/layout/IconCircleLabelList"/>
    <dgm:cxn modelId="{E13261DD-3821-448A-A34F-65549992215C}" type="presParOf" srcId="{3E4C091E-CAB9-4C09-BDF4-736129437A6E}" destId="{162BDA42-F846-474F-9AAC-23EFDD2D90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0E9880-3730-4440-A820-214708231CC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78844-70BA-4046-864A-8C1CA6A22464}">
      <dgm:prSet/>
      <dgm:spPr/>
      <dgm:t>
        <a:bodyPr/>
        <a:lstStyle/>
        <a:p>
          <a:r>
            <a:rPr lang="fr-CH" noProof="0" dirty="0"/>
            <a:t>Apprentissage</a:t>
          </a:r>
        </a:p>
      </dgm:t>
    </dgm:pt>
    <dgm:pt modelId="{100BF12E-5F7C-4188-A761-E1DDEF453E1D}" type="parTrans" cxnId="{65B39C34-B0B6-4623-8FB7-878C128A71B4}">
      <dgm:prSet/>
      <dgm:spPr/>
      <dgm:t>
        <a:bodyPr/>
        <a:lstStyle/>
        <a:p>
          <a:endParaRPr lang="en-US"/>
        </a:p>
      </dgm:t>
    </dgm:pt>
    <dgm:pt modelId="{88C9F433-737E-4BD7-B36F-977572791717}" type="sibTrans" cxnId="{65B39C34-B0B6-4623-8FB7-878C128A71B4}">
      <dgm:prSet/>
      <dgm:spPr/>
      <dgm:t>
        <a:bodyPr/>
        <a:lstStyle/>
        <a:p>
          <a:endParaRPr lang="en-US"/>
        </a:p>
      </dgm:t>
    </dgm:pt>
    <dgm:pt modelId="{08DB0D1A-A5BF-4A59-AF3A-B2425FD88AEA}">
      <dgm:prSet/>
      <dgm:spPr/>
      <dgm:t>
        <a:bodyPr/>
        <a:lstStyle/>
        <a:p>
          <a:r>
            <a:rPr lang="fr-CH" noProof="0" dirty="0"/>
            <a:t>Electromagnétisme</a:t>
          </a:r>
        </a:p>
      </dgm:t>
    </dgm:pt>
    <dgm:pt modelId="{1A9DE89B-B5CC-46C7-89B2-2482871FE2F8}" type="parTrans" cxnId="{1BF5682F-3AA3-41EE-86B1-4C5C50E85DCC}">
      <dgm:prSet/>
      <dgm:spPr/>
      <dgm:t>
        <a:bodyPr/>
        <a:lstStyle/>
        <a:p>
          <a:endParaRPr lang="en-US"/>
        </a:p>
      </dgm:t>
    </dgm:pt>
    <dgm:pt modelId="{FB9C4E6B-5949-4F9B-A14F-2A7007E4006E}" type="sibTrans" cxnId="{1BF5682F-3AA3-41EE-86B1-4C5C50E85DCC}">
      <dgm:prSet/>
      <dgm:spPr/>
      <dgm:t>
        <a:bodyPr/>
        <a:lstStyle/>
        <a:p>
          <a:endParaRPr lang="en-US"/>
        </a:p>
      </dgm:t>
    </dgm:pt>
    <dgm:pt modelId="{674F1EB9-29A2-4B6F-82AD-10F476C0918A}">
      <dgm:prSet/>
      <dgm:spPr/>
      <dgm:t>
        <a:bodyPr/>
        <a:lstStyle/>
        <a:p>
          <a:r>
            <a:rPr lang="fr-CH" noProof="0" dirty="0"/>
            <a:t>Gestion du temps</a:t>
          </a:r>
        </a:p>
      </dgm:t>
    </dgm:pt>
    <dgm:pt modelId="{F73624D1-1B46-4260-8462-02AE79A51DEF}" type="parTrans" cxnId="{FC2766E6-C499-4D34-8EA7-624D940B4EB8}">
      <dgm:prSet/>
      <dgm:spPr/>
      <dgm:t>
        <a:bodyPr/>
        <a:lstStyle/>
        <a:p>
          <a:endParaRPr lang="en-US"/>
        </a:p>
      </dgm:t>
    </dgm:pt>
    <dgm:pt modelId="{0C0262F1-1AE8-4914-9A30-A7645654EAD0}" type="sibTrans" cxnId="{FC2766E6-C499-4D34-8EA7-624D940B4EB8}">
      <dgm:prSet/>
      <dgm:spPr/>
      <dgm:t>
        <a:bodyPr/>
        <a:lstStyle/>
        <a:p>
          <a:endParaRPr lang="en-US"/>
        </a:p>
      </dgm:t>
    </dgm:pt>
    <dgm:pt modelId="{75A9B0CE-A7D8-400E-93EF-C484D25578DA}">
      <dgm:prSet/>
      <dgm:spPr/>
      <dgm:t>
        <a:bodyPr/>
        <a:lstStyle/>
        <a:p>
          <a:r>
            <a:rPr lang="fr-CH" noProof="0" dirty="0"/>
            <a:t>Réitération</a:t>
          </a:r>
        </a:p>
      </dgm:t>
    </dgm:pt>
    <dgm:pt modelId="{97EF3BC8-EFE2-445B-A27E-56CBF9751B3D}" type="parTrans" cxnId="{027B293E-6121-4DEC-BB58-D88ED190B0FD}">
      <dgm:prSet/>
      <dgm:spPr/>
      <dgm:t>
        <a:bodyPr/>
        <a:lstStyle/>
        <a:p>
          <a:endParaRPr lang="en-US"/>
        </a:p>
      </dgm:t>
    </dgm:pt>
    <dgm:pt modelId="{733A9DBE-EDB4-495E-8A7E-58C8F0B51F18}" type="sibTrans" cxnId="{027B293E-6121-4DEC-BB58-D88ED190B0FD}">
      <dgm:prSet/>
      <dgm:spPr/>
      <dgm:t>
        <a:bodyPr/>
        <a:lstStyle/>
        <a:p>
          <a:endParaRPr lang="en-US"/>
        </a:p>
      </dgm:t>
    </dgm:pt>
    <dgm:pt modelId="{DF330EFE-F443-44BC-961B-953C869EE33E}">
      <dgm:prSet/>
      <dgm:spPr/>
      <dgm:t>
        <a:bodyPr/>
        <a:lstStyle/>
        <a:p>
          <a:r>
            <a:rPr lang="fr-CH" noProof="0" dirty="0"/>
            <a:t>Plus de Pratique</a:t>
          </a:r>
        </a:p>
      </dgm:t>
    </dgm:pt>
    <dgm:pt modelId="{F94D7B83-9C5F-4C08-A3CF-590E9C29D7C9}" type="parTrans" cxnId="{6D1E2614-367D-49F9-B1B6-041A24BE5C32}">
      <dgm:prSet/>
      <dgm:spPr/>
      <dgm:t>
        <a:bodyPr/>
        <a:lstStyle/>
        <a:p>
          <a:endParaRPr lang="en-US"/>
        </a:p>
      </dgm:t>
    </dgm:pt>
    <dgm:pt modelId="{B8563FAD-1C3A-4BEF-9121-335B48ECEC9F}" type="sibTrans" cxnId="{6D1E2614-367D-49F9-B1B6-041A24BE5C32}">
      <dgm:prSet/>
      <dgm:spPr/>
      <dgm:t>
        <a:bodyPr/>
        <a:lstStyle/>
        <a:p>
          <a:endParaRPr lang="en-US"/>
        </a:p>
      </dgm:t>
    </dgm:pt>
    <dgm:pt modelId="{321A09A7-698B-4FC4-BD5F-CBD4AB7A7443}">
      <dgm:prSet/>
      <dgm:spPr/>
      <dgm:t>
        <a:bodyPr/>
        <a:lstStyle/>
        <a:p>
          <a:r>
            <a:rPr lang="fr-CH" noProof="0" dirty="0"/>
            <a:t>Explorer d’autres axes</a:t>
          </a:r>
        </a:p>
      </dgm:t>
    </dgm:pt>
    <dgm:pt modelId="{C7D682B7-9DC1-45BA-A567-0B96891E5CD3}" type="parTrans" cxnId="{CA53A512-33ED-4257-96F9-4333686BA7FF}">
      <dgm:prSet/>
      <dgm:spPr/>
      <dgm:t>
        <a:bodyPr/>
        <a:lstStyle/>
        <a:p>
          <a:endParaRPr lang="en-US"/>
        </a:p>
      </dgm:t>
    </dgm:pt>
    <dgm:pt modelId="{68D4876B-9996-4DFD-B866-4207C6B345B6}" type="sibTrans" cxnId="{CA53A512-33ED-4257-96F9-4333686BA7FF}">
      <dgm:prSet/>
      <dgm:spPr/>
      <dgm:t>
        <a:bodyPr/>
        <a:lstStyle/>
        <a:p>
          <a:endParaRPr lang="en-US"/>
        </a:p>
      </dgm:t>
    </dgm:pt>
    <dgm:pt modelId="{25F9829F-90C4-4966-98A1-F741B8C903D1}">
      <dgm:prSet/>
      <dgm:spPr/>
      <dgm:t>
        <a:bodyPr/>
        <a:lstStyle/>
        <a:p>
          <a:r>
            <a:rPr lang="fr-CH" noProof="0" dirty="0"/>
            <a:t>Assemblage PCB</a:t>
          </a:r>
        </a:p>
      </dgm:t>
    </dgm:pt>
    <dgm:pt modelId="{6746A3D7-8020-4F79-843A-74E4198330A6}" type="parTrans" cxnId="{134A54FA-7EA4-46A2-BDAE-E10EA0271F9A}">
      <dgm:prSet/>
      <dgm:spPr/>
      <dgm:t>
        <a:bodyPr/>
        <a:lstStyle/>
        <a:p>
          <a:endParaRPr lang="fr-CH"/>
        </a:p>
      </dgm:t>
    </dgm:pt>
    <dgm:pt modelId="{471ABE93-4EEF-4529-9320-3D7750FE151A}" type="sibTrans" cxnId="{134A54FA-7EA4-46A2-BDAE-E10EA0271F9A}">
      <dgm:prSet/>
      <dgm:spPr/>
      <dgm:t>
        <a:bodyPr/>
        <a:lstStyle/>
        <a:p>
          <a:endParaRPr lang="fr-CH"/>
        </a:p>
      </dgm:t>
    </dgm:pt>
    <dgm:pt modelId="{B1ECEB84-0B73-4675-B774-504AA71A2BCD}" type="pres">
      <dgm:prSet presAssocID="{DD0E9880-3730-4440-A820-214708231CC4}" presName="Name0" presStyleCnt="0">
        <dgm:presLayoutVars>
          <dgm:dir/>
          <dgm:animLvl val="lvl"/>
          <dgm:resizeHandles val="exact"/>
        </dgm:presLayoutVars>
      </dgm:prSet>
      <dgm:spPr/>
    </dgm:pt>
    <dgm:pt modelId="{16865693-ED36-47A2-8819-FD3C2450949B}" type="pres">
      <dgm:prSet presAssocID="{70978844-70BA-4046-864A-8C1CA6A22464}" presName="composite" presStyleCnt="0"/>
      <dgm:spPr/>
    </dgm:pt>
    <dgm:pt modelId="{D60910EF-1FAB-4498-9652-74BCEAAE15B3}" type="pres">
      <dgm:prSet presAssocID="{70978844-70BA-4046-864A-8C1CA6A2246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637279-FBBC-4FAA-9CE8-14D01BCC1A81}" type="pres">
      <dgm:prSet presAssocID="{70978844-70BA-4046-864A-8C1CA6A22464}" presName="desTx" presStyleLbl="alignAccFollowNode1" presStyleIdx="0" presStyleCnt="2">
        <dgm:presLayoutVars>
          <dgm:bulletEnabled val="1"/>
        </dgm:presLayoutVars>
      </dgm:prSet>
      <dgm:spPr/>
    </dgm:pt>
    <dgm:pt modelId="{08F123B3-6606-42CB-8DCA-4E326D107C59}" type="pres">
      <dgm:prSet presAssocID="{88C9F433-737E-4BD7-B36F-977572791717}" presName="space" presStyleCnt="0"/>
      <dgm:spPr/>
    </dgm:pt>
    <dgm:pt modelId="{878C03C5-7F8A-48B5-8ECF-076C1A4A3F8F}" type="pres">
      <dgm:prSet presAssocID="{75A9B0CE-A7D8-400E-93EF-C484D25578DA}" presName="composite" presStyleCnt="0"/>
      <dgm:spPr/>
    </dgm:pt>
    <dgm:pt modelId="{A7FF9B35-4C8B-4B78-9D28-93B71DE5C655}" type="pres">
      <dgm:prSet presAssocID="{75A9B0CE-A7D8-400E-93EF-C484D25578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FB902EE-212C-4754-A064-6B682CB91836}" type="pres">
      <dgm:prSet presAssocID="{75A9B0CE-A7D8-400E-93EF-C484D25578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53A512-33ED-4257-96F9-4333686BA7FF}" srcId="{75A9B0CE-A7D8-400E-93EF-C484D25578DA}" destId="{321A09A7-698B-4FC4-BD5F-CBD4AB7A7443}" srcOrd="1" destOrd="0" parTransId="{C7D682B7-9DC1-45BA-A567-0B96891E5CD3}" sibTransId="{68D4876B-9996-4DFD-B866-4207C6B345B6}"/>
    <dgm:cxn modelId="{6D1E2614-367D-49F9-B1B6-041A24BE5C32}" srcId="{75A9B0CE-A7D8-400E-93EF-C484D25578DA}" destId="{DF330EFE-F443-44BC-961B-953C869EE33E}" srcOrd="0" destOrd="0" parTransId="{F94D7B83-9C5F-4C08-A3CF-590E9C29D7C9}" sibTransId="{B8563FAD-1C3A-4BEF-9121-335B48ECEC9F}"/>
    <dgm:cxn modelId="{367CC81A-DD1E-427C-8518-617617140E2A}" type="presOf" srcId="{08DB0D1A-A5BF-4A59-AF3A-B2425FD88AEA}" destId="{34637279-FBBC-4FAA-9CE8-14D01BCC1A81}" srcOrd="0" destOrd="0" presId="urn:microsoft.com/office/officeart/2005/8/layout/hList1"/>
    <dgm:cxn modelId="{1BF5682F-3AA3-41EE-86B1-4C5C50E85DCC}" srcId="{70978844-70BA-4046-864A-8C1CA6A22464}" destId="{08DB0D1A-A5BF-4A59-AF3A-B2425FD88AEA}" srcOrd="0" destOrd="0" parTransId="{1A9DE89B-B5CC-46C7-89B2-2482871FE2F8}" sibTransId="{FB9C4E6B-5949-4F9B-A14F-2A7007E4006E}"/>
    <dgm:cxn modelId="{65B39C34-B0B6-4623-8FB7-878C128A71B4}" srcId="{DD0E9880-3730-4440-A820-214708231CC4}" destId="{70978844-70BA-4046-864A-8C1CA6A22464}" srcOrd="0" destOrd="0" parTransId="{100BF12E-5F7C-4188-A761-E1DDEF453E1D}" sibTransId="{88C9F433-737E-4BD7-B36F-977572791717}"/>
    <dgm:cxn modelId="{027B293E-6121-4DEC-BB58-D88ED190B0FD}" srcId="{DD0E9880-3730-4440-A820-214708231CC4}" destId="{75A9B0CE-A7D8-400E-93EF-C484D25578DA}" srcOrd="1" destOrd="0" parTransId="{97EF3BC8-EFE2-445B-A27E-56CBF9751B3D}" sibTransId="{733A9DBE-EDB4-495E-8A7E-58C8F0B51F18}"/>
    <dgm:cxn modelId="{229D5540-0420-48C5-A415-A87AF6319B85}" type="presOf" srcId="{674F1EB9-29A2-4B6F-82AD-10F476C0918A}" destId="{34637279-FBBC-4FAA-9CE8-14D01BCC1A81}" srcOrd="0" destOrd="1" presId="urn:microsoft.com/office/officeart/2005/8/layout/hList1"/>
    <dgm:cxn modelId="{532E1341-365F-4376-996F-2BD331B73B54}" type="presOf" srcId="{70978844-70BA-4046-864A-8C1CA6A22464}" destId="{D60910EF-1FAB-4498-9652-74BCEAAE15B3}" srcOrd="0" destOrd="0" presId="urn:microsoft.com/office/officeart/2005/8/layout/hList1"/>
    <dgm:cxn modelId="{83C2FA42-E7EF-4BE6-A046-F9B6ED0C566C}" type="presOf" srcId="{75A9B0CE-A7D8-400E-93EF-C484D25578DA}" destId="{A7FF9B35-4C8B-4B78-9D28-93B71DE5C655}" srcOrd="0" destOrd="0" presId="urn:microsoft.com/office/officeart/2005/8/layout/hList1"/>
    <dgm:cxn modelId="{3B09AB7B-73B3-4940-A24A-49B14F82C786}" type="presOf" srcId="{DD0E9880-3730-4440-A820-214708231CC4}" destId="{B1ECEB84-0B73-4675-B774-504AA71A2BCD}" srcOrd="0" destOrd="0" presId="urn:microsoft.com/office/officeart/2005/8/layout/hList1"/>
    <dgm:cxn modelId="{81366AC7-1701-4281-88D6-12CFB93C9904}" type="presOf" srcId="{321A09A7-698B-4FC4-BD5F-CBD4AB7A7443}" destId="{2FB902EE-212C-4754-A064-6B682CB91836}" srcOrd="0" destOrd="1" presId="urn:microsoft.com/office/officeart/2005/8/layout/hList1"/>
    <dgm:cxn modelId="{FC2766E6-C499-4D34-8EA7-624D940B4EB8}" srcId="{70978844-70BA-4046-864A-8C1CA6A22464}" destId="{674F1EB9-29A2-4B6F-82AD-10F476C0918A}" srcOrd="1" destOrd="0" parTransId="{F73624D1-1B46-4260-8462-02AE79A51DEF}" sibTransId="{0C0262F1-1AE8-4914-9A30-A7645654EAD0}"/>
    <dgm:cxn modelId="{525B3FEF-0599-4771-82D1-E2DB0820C280}" type="presOf" srcId="{25F9829F-90C4-4966-98A1-F741B8C903D1}" destId="{34637279-FBBC-4FAA-9CE8-14D01BCC1A81}" srcOrd="0" destOrd="2" presId="urn:microsoft.com/office/officeart/2005/8/layout/hList1"/>
    <dgm:cxn modelId="{134A54FA-7EA4-46A2-BDAE-E10EA0271F9A}" srcId="{70978844-70BA-4046-864A-8C1CA6A22464}" destId="{25F9829F-90C4-4966-98A1-F741B8C903D1}" srcOrd="2" destOrd="0" parTransId="{6746A3D7-8020-4F79-843A-74E4198330A6}" sibTransId="{471ABE93-4EEF-4529-9320-3D7750FE151A}"/>
    <dgm:cxn modelId="{70540DFE-0614-4CA1-9D76-3D350571DEE0}" type="presOf" srcId="{DF330EFE-F443-44BC-961B-953C869EE33E}" destId="{2FB902EE-212C-4754-A064-6B682CB91836}" srcOrd="0" destOrd="0" presId="urn:microsoft.com/office/officeart/2005/8/layout/hList1"/>
    <dgm:cxn modelId="{BE99D8CD-52E7-404F-ACE9-D69BEF8F1C98}" type="presParOf" srcId="{B1ECEB84-0B73-4675-B774-504AA71A2BCD}" destId="{16865693-ED36-47A2-8819-FD3C2450949B}" srcOrd="0" destOrd="0" presId="urn:microsoft.com/office/officeart/2005/8/layout/hList1"/>
    <dgm:cxn modelId="{F203389B-748A-49E4-9A11-78E26E3B0880}" type="presParOf" srcId="{16865693-ED36-47A2-8819-FD3C2450949B}" destId="{D60910EF-1FAB-4498-9652-74BCEAAE15B3}" srcOrd="0" destOrd="0" presId="urn:microsoft.com/office/officeart/2005/8/layout/hList1"/>
    <dgm:cxn modelId="{940A03F0-5096-43F1-BF89-34DBA65E54BA}" type="presParOf" srcId="{16865693-ED36-47A2-8819-FD3C2450949B}" destId="{34637279-FBBC-4FAA-9CE8-14D01BCC1A81}" srcOrd="1" destOrd="0" presId="urn:microsoft.com/office/officeart/2005/8/layout/hList1"/>
    <dgm:cxn modelId="{4544FC46-4411-44A8-A2D9-73FD76DFB40E}" type="presParOf" srcId="{B1ECEB84-0B73-4675-B774-504AA71A2BCD}" destId="{08F123B3-6606-42CB-8DCA-4E326D107C59}" srcOrd="1" destOrd="0" presId="urn:microsoft.com/office/officeart/2005/8/layout/hList1"/>
    <dgm:cxn modelId="{853C756C-5644-4214-A555-5CE297CB3CDD}" type="presParOf" srcId="{B1ECEB84-0B73-4675-B774-504AA71A2BCD}" destId="{878C03C5-7F8A-48B5-8ECF-076C1A4A3F8F}" srcOrd="2" destOrd="0" presId="urn:microsoft.com/office/officeart/2005/8/layout/hList1"/>
    <dgm:cxn modelId="{2F59E5E9-2C25-4465-9CFB-F5D86D9C873D}" type="presParOf" srcId="{878C03C5-7F8A-48B5-8ECF-076C1A4A3F8F}" destId="{A7FF9B35-4C8B-4B78-9D28-93B71DE5C655}" srcOrd="0" destOrd="0" presId="urn:microsoft.com/office/officeart/2005/8/layout/hList1"/>
    <dgm:cxn modelId="{2157F03A-C9D2-4779-9939-0A627C39D8C2}" type="presParOf" srcId="{878C03C5-7F8A-48B5-8ECF-076C1A4A3F8F}" destId="{2FB902EE-212C-4754-A064-6B682CB918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BF43C5-278B-4EEF-BCD1-A5B5838092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7C3D1A-A815-4070-A9A0-5192A1A231D8}">
      <dgm:prSet/>
      <dgm:spPr/>
      <dgm:t>
        <a:bodyPr/>
        <a:lstStyle/>
        <a:p>
          <a:r>
            <a:rPr lang="fr-CH" noProof="0" dirty="0"/>
            <a:t>Reprise du projet</a:t>
          </a:r>
        </a:p>
      </dgm:t>
    </dgm:pt>
    <dgm:pt modelId="{707EAFAC-19DA-40F4-95C5-81D5CE0AC736}" type="parTrans" cxnId="{12C573AD-DDBD-4534-9C4E-82B274D6673A}">
      <dgm:prSet/>
      <dgm:spPr/>
      <dgm:t>
        <a:bodyPr/>
        <a:lstStyle/>
        <a:p>
          <a:endParaRPr lang="en-US"/>
        </a:p>
      </dgm:t>
    </dgm:pt>
    <dgm:pt modelId="{04D3B1AF-B397-4A00-8FB2-C457F3CEC4FC}" type="sibTrans" cxnId="{12C573AD-DDBD-4534-9C4E-82B274D6673A}">
      <dgm:prSet/>
      <dgm:spPr/>
      <dgm:t>
        <a:bodyPr/>
        <a:lstStyle/>
        <a:p>
          <a:endParaRPr lang="en-US"/>
        </a:p>
      </dgm:t>
    </dgm:pt>
    <dgm:pt modelId="{2B697D97-2D7D-441F-9A00-7B06BB13327E}">
      <dgm:prSet/>
      <dgm:spPr/>
      <dgm:t>
        <a:bodyPr/>
        <a:lstStyle/>
        <a:p>
          <a:r>
            <a:rPr lang="fr-CH" noProof="0" dirty="0"/>
            <a:t>Changement de la méthode de déplacement</a:t>
          </a:r>
        </a:p>
      </dgm:t>
    </dgm:pt>
    <dgm:pt modelId="{7E216F34-A054-4587-BB78-62FE36B565C1}" type="parTrans" cxnId="{0D2707B2-6CA8-45BC-AE4E-1DDE4EF6D27B}">
      <dgm:prSet/>
      <dgm:spPr/>
      <dgm:t>
        <a:bodyPr/>
        <a:lstStyle/>
        <a:p>
          <a:endParaRPr lang="en-US"/>
        </a:p>
      </dgm:t>
    </dgm:pt>
    <dgm:pt modelId="{D16A41FB-D80C-4F98-9F75-C0915409327F}" type="sibTrans" cxnId="{0D2707B2-6CA8-45BC-AE4E-1DDE4EF6D27B}">
      <dgm:prSet/>
      <dgm:spPr/>
      <dgm:t>
        <a:bodyPr/>
        <a:lstStyle/>
        <a:p>
          <a:endParaRPr lang="en-US"/>
        </a:p>
      </dgm:t>
    </dgm:pt>
    <dgm:pt modelId="{4C7FB4DE-D723-49DD-9AE9-2B23E04846BC}" type="pres">
      <dgm:prSet presAssocID="{E6BF43C5-278B-4EEF-BCD1-A5B583809206}" presName="linear" presStyleCnt="0">
        <dgm:presLayoutVars>
          <dgm:animLvl val="lvl"/>
          <dgm:resizeHandles val="exact"/>
        </dgm:presLayoutVars>
      </dgm:prSet>
      <dgm:spPr/>
    </dgm:pt>
    <dgm:pt modelId="{3B4D0A8F-7D3C-4DFF-A12F-1CD6A1B70144}" type="pres">
      <dgm:prSet presAssocID="{C97C3D1A-A815-4070-A9A0-5192A1A231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F7791F-0572-4EA6-A6DD-BB31F68E9A85}" type="pres">
      <dgm:prSet presAssocID="{04D3B1AF-B397-4A00-8FB2-C457F3CEC4FC}" presName="spacer" presStyleCnt="0"/>
      <dgm:spPr/>
    </dgm:pt>
    <dgm:pt modelId="{76ACF7F1-ACC3-4667-B253-C4CB2BF8B159}" type="pres">
      <dgm:prSet presAssocID="{2B697D97-2D7D-441F-9A00-7B06BB1332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4D93717-105E-46E7-A1F8-34CAACC0DBC5}" type="presOf" srcId="{C97C3D1A-A815-4070-A9A0-5192A1A231D8}" destId="{3B4D0A8F-7D3C-4DFF-A12F-1CD6A1B70144}" srcOrd="0" destOrd="0" presId="urn:microsoft.com/office/officeart/2005/8/layout/vList2"/>
    <dgm:cxn modelId="{12C573AD-DDBD-4534-9C4E-82B274D6673A}" srcId="{E6BF43C5-278B-4EEF-BCD1-A5B583809206}" destId="{C97C3D1A-A815-4070-A9A0-5192A1A231D8}" srcOrd="0" destOrd="0" parTransId="{707EAFAC-19DA-40F4-95C5-81D5CE0AC736}" sibTransId="{04D3B1AF-B397-4A00-8FB2-C457F3CEC4FC}"/>
    <dgm:cxn modelId="{0D2707B2-6CA8-45BC-AE4E-1DDE4EF6D27B}" srcId="{E6BF43C5-278B-4EEF-BCD1-A5B583809206}" destId="{2B697D97-2D7D-441F-9A00-7B06BB13327E}" srcOrd="1" destOrd="0" parTransId="{7E216F34-A054-4587-BB78-62FE36B565C1}" sibTransId="{D16A41FB-D80C-4F98-9F75-C0915409327F}"/>
    <dgm:cxn modelId="{A9FDEFD5-AE3C-49F6-A4AE-0526F6CEB293}" type="presOf" srcId="{2B697D97-2D7D-441F-9A00-7B06BB13327E}" destId="{76ACF7F1-ACC3-4667-B253-C4CB2BF8B159}" srcOrd="0" destOrd="0" presId="urn:microsoft.com/office/officeart/2005/8/layout/vList2"/>
    <dgm:cxn modelId="{17343CE0-4002-45CC-A088-776D2E67EB96}" type="presOf" srcId="{E6BF43C5-278B-4EEF-BCD1-A5B583809206}" destId="{4C7FB4DE-D723-49DD-9AE9-2B23E04846BC}" srcOrd="0" destOrd="0" presId="urn:microsoft.com/office/officeart/2005/8/layout/vList2"/>
    <dgm:cxn modelId="{7D792C0F-0E2A-421F-B184-E5548BBC511D}" type="presParOf" srcId="{4C7FB4DE-D723-49DD-9AE9-2B23E04846BC}" destId="{3B4D0A8F-7D3C-4DFF-A12F-1CD6A1B70144}" srcOrd="0" destOrd="0" presId="urn:microsoft.com/office/officeart/2005/8/layout/vList2"/>
    <dgm:cxn modelId="{7F6B3FBA-00FC-4166-A517-57AD3E043E08}" type="presParOf" srcId="{4C7FB4DE-D723-49DD-9AE9-2B23E04846BC}" destId="{5BF7791F-0572-4EA6-A6DD-BB31F68E9A85}" srcOrd="1" destOrd="0" presId="urn:microsoft.com/office/officeart/2005/8/layout/vList2"/>
    <dgm:cxn modelId="{46B43D5F-C76F-460E-B359-59D2C654934C}" type="presParOf" srcId="{4C7FB4DE-D723-49DD-9AE9-2B23E04846BC}" destId="{76ACF7F1-ACC3-4667-B253-C4CB2BF8B1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B826-1D3F-4C5E-B7D9-31072AB78E7F}">
      <dsp:nvSpPr>
        <dsp:cNvPr id="0" name=""/>
        <dsp:cNvSpPr/>
      </dsp:nvSpPr>
      <dsp:spPr>
        <a:xfrm>
          <a:off x="0" y="140259"/>
          <a:ext cx="6172199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300" kern="1200" noProof="0" dirty="0"/>
            <a:t>Etapes du projet</a:t>
          </a:r>
        </a:p>
      </dsp:txBody>
      <dsp:txXfrm>
        <a:off x="39580" y="179839"/>
        <a:ext cx="6093039" cy="731650"/>
      </dsp:txXfrm>
    </dsp:sp>
    <dsp:sp modelId="{61DBE8BB-66BE-4BDC-92D4-D35DD9DFCD37}">
      <dsp:nvSpPr>
        <dsp:cNvPr id="0" name=""/>
        <dsp:cNvSpPr/>
      </dsp:nvSpPr>
      <dsp:spPr>
        <a:xfrm>
          <a:off x="0" y="951069"/>
          <a:ext cx="6172199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600" kern="1200" noProof="0" dirty="0"/>
            <a:t>Appréhension de l’électromagnétisme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600" kern="1200" noProof="0" dirty="0"/>
            <a:t>Simulations par CST / Expérimentation sur l’existant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600" kern="1200" noProof="0" dirty="0"/>
            <a:t>Prototypage</a:t>
          </a:r>
        </a:p>
      </dsp:txBody>
      <dsp:txXfrm>
        <a:off x="0" y="951069"/>
        <a:ext cx="6172199" cy="1707750"/>
      </dsp:txXfrm>
    </dsp:sp>
    <dsp:sp modelId="{ACEF8B07-641F-426A-A6BA-4AA661E6CAC6}">
      <dsp:nvSpPr>
        <dsp:cNvPr id="0" name=""/>
        <dsp:cNvSpPr/>
      </dsp:nvSpPr>
      <dsp:spPr>
        <a:xfrm>
          <a:off x="0" y="2658820"/>
          <a:ext cx="6172199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300" kern="1200" noProof="0" dirty="0"/>
            <a:t>Sources Principales</a:t>
          </a:r>
        </a:p>
      </dsp:txBody>
      <dsp:txXfrm>
        <a:off x="39580" y="2698400"/>
        <a:ext cx="6093039" cy="731650"/>
      </dsp:txXfrm>
    </dsp:sp>
    <dsp:sp modelId="{6B187CC0-89DC-4814-827B-9A7C30C3B153}">
      <dsp:nvSpPr>
        <dsp:cNvPr id="0" name=""/>
        <dsp:cNvSpPr/>
      </dsp:nvSpPr>
      <dsp:spPr>
        <a:xfrm>
          <a:off x="0" y="3469630"/>
          <a:ext cx="6172199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600" kern="1200" noProof="0" dirty="0"/>
            <a:t>Travaux A. ABELKALON et J. STIRNEMANN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600" kern="1200" noProof="0" dirty="0"/>
            <a:t>Vlog de MIWULA</a:t>
          </a:r>
        </a:p>
      </dsp:txBody>
      <dsp:txXfrm>
        <a:off x="0" y="3469630"/>
        <a:ext cx="6172199" cy="1263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6E6E5-CD59-416D-AA68-2959D58CF793}">
      <dsp:nvSpPr>
        <dsp:cNvPr id="0" name=""/>
        <dsp:cNvSpPr/>
      </dsp:nvSpPr>
      <dsp:spPr>
        <a:xfrm>
          <a:off x="0" y="29978"/>
          <a:ext cx="5181600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400" kern="1200" noProof="0" dirty="0"/>
            <a:t>Recherches</a:t>
          </a:r>
        </a:p>
      </dsp:txBody>
      <dsp:txXfrm>
        <a:off x="64768" y="94746"/>
        <a:ext cx="5052064" cy="1197243"/>
      </dsp:txXfrm>
    </dsp:sp>
    <dsp:sp modelId="{40A638E0-B58B-445A-90AC-98F5E91E6AAA}">
      <dsp:nvSpPr>
        <dsp:cNvPr id="0" name=""/>
        <dsp:cNvSpPr/>
      </dsp:nvSpPr>
      <dsp:spPr>
        <a:xfrm>
          <a:off x="0" y="1512278"/>
          <a:ext cx="5181600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400" kern="1200" noProof="0" dirty="0"/>
            <a:t>Simulations</a:t>
          </a:r>
        </a:p>
      </dsp:txBody>
      <dsp:txXfrm>
        <a:off x="64768" y="1577046"/>
        <a:ext cx="5052064" cy="1197243"/>
      </dsp:txXfrm>
    </dsp:sp>
    <dsp:sp modelId="{279E298E-9724-46D9-A020-ECF95C7A5DEB}">
      <dsp:nvSpPr>
        <dsp:cNvPr id="0" name=""/>
        <dsp:cNvSpPr/>
      </dsp:nvSpPr>
      <dsp:spPr>
        <a:xfrm>
          <a:off x="0" y="2994579"/>
          <a:ext cx="5181600" cy="1326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400" kern="1200" noProof="0" dirty="0"/>
            <a:t>Pratique</a:t>
          </a:r>
        </a:p>
      </dsp:txBody>
      <dsp:txXfrm>
        <a:off x="64768" y="3059347"/>
        <a:ext cx="5052064" cy="1197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B0FD-51A2-473B-A3B6-B984C83F0D23}">
      <dsp:nvSpPr>
        <dsp:cNvPr id="0" name=""/>
        <dsp:cNvSpPr/>
      </dsp:nvSpPr>
      <dsp:spPr>
        <a:xfrm>
          <a:off x="393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F4815-B549-4FE8-86CC-7B491A065375}">
      <dsp:nvSpPr>
        <dsp:cNvPr id="0" name=""/>
        <dsp:cNvSpPr/>
      </dsp:nvSpPr>
      <dsp:spPr>
        <a:xfrm>
          <a:off x="393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900" kern="1200" noProof="0" dirty="0"/>
            <a:t>Polytech Grenoble</a:t>
          </a:r>
        </a:p>
      </dsp:txBody>
      <dsp:txXfrm>
        <a:off x="393" y="2201107"/>
        <a:ext cx="3138750" cy="470812"/>
      </dsp:txXfrm>
    </dsp:sp>
    <dsp:sp modelId="{67E7C019-F358-4311-8078-AB457C0A387B}">
      <dsp:nvSpPr>
        <dsp:cNvPr id="0" name=""/>
        <dsp:cNvSpPr/>
      </dsp:nvSpPr>
      <dsp:spPr>
        <a:xfrm>
          <a:off x="393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B7530-04AA-47FC-8908-34D2B52B2EBB}">
      <dsp:nvSpPr>
        <dsp:cNvPr id="0" name=""/>
        <dsp:cNvSpPr/>
      </dsp:nvSpPr>
      <dsp:spPr>
        <a:xfrm>
          <a:off x="3688425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F26E-2DF5-4CDC-94A7-144A89083728}">
      <dsp:nvSpPr>
        <dsp:cNvPr id="0" name=""/>
        <dsp:cNvSpPr/>
      </dsp:nvSpPr>
      <dsp:spPr>
        <a:xfrm>
          <a:off x="3688425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900" kern="1200" noProof="0" dirty="0"/>
            <a:t>Plateau d’échec</a:t>
          </a:r>
        </a:p>
      </dsp:txBody>
      <dsp:txXfrm>
        <a:off x="3688425" y="2201107"/>
        <a:ext cx="3138750" cy="470812"/>
      </dsp:txXfrm>
    </dsp:sp>
    <dsp:sp modelId="{2A34D82D-5920-476A-8C26-5341C2A7FDCA}">
      <dsp:nvSpPr>
        <dsp:cNvPr id="0" name=""/>
        <dsp:cNvSpPr/>
      </dsp:nvSpPr>
      <dsp:spPr>
        <a:xfrm>
          <a:off x="3688425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PCB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Interface Web</a:t>
          </a:r>
        </a:p>
      </dsp:txBody>
      <dsp:txXfrm>
        <a:off x="3688425" y="2718883"/>
        <a:ext cx="3138750" cy="630881"/>
      </dsp:txXfrm>
    </dsp:sp>
    <dsp:sp modelId="{722A766B-2419-48D6-94D1-969EA3FFBEAE}">
      <dsp:nvSpPr>
        <dsp:cNvPr id="0" name=""/>
        <dsp:cNvSpPr/>
      </dsp:nvSpPr>
      <dsp:spPr>
        <a:xfrm>
          <a:off x="7376456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9FEC-683B-4792-BCA9-665BA597F921}">
      <dsp:nvSpPr>
        <dsp:cNvPr id="0" name=""/>
        <dsp:cNvSpPr/>
      </dsp:nvSpPr>
      <dsp:spPr>
        <a:xfrm>
          <a:off x="7376456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900" kern="1200" noProof="0" dirty="0"/>
            <a:t>Découvertes</a:t>
          </a:r>
        </a:p>
      </dsp:txBody>
      <dsp:txXfrm>
        <a:off x="7376456" y="2201107"/>
        <a:ext cx="3138750" cy="470812"/>
      </dsp:txXfrm>
    </dsp:sp>
    <dsp:sp modelId="{8F0A6333-98FF-4600-87B3-51CA70A6CA1C}">
      <dsp:nvSpPr>
        <dsp:cNvPr id="0" name=""/>
        <dsp:cNvSpPr/>
      </dsp:nvSpPr>
      <dsp:spPr>
        <a:xfrm>
          <a:off x="7376456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Loi de Biot et Savart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Réseau de Halbach</a:t>
          </a:r>
        </a:p>
      </dsp:txBody>
      <dsp:txXfrm>
        <a:off x="7376456" y="2718883"/>
        <a:ext cx="3138750" cy="630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B0FD-51A2-473B-A3B6-B984C83F0D23}">
      <dsp:nvSpPr>
        <dsp:cNvPr id="0" name=""/>
        <dsp:cNvSpPr/>
      </dsp:nvSpPr>
      <dsp:spPr>
        <a:xfrm>
          <a:off x="393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F4815-B549-4FE8-86CC-7B491A065375}">
      <dsp:nvSpPr>
        <dsp:cNvPr id="0" name=""/>
        <dsp:cNvSpPr/>
      </dsp:nvSpPr>
      <dsp:spPr>
        <a:xfrm>
          <a:off x="393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600" kern="1200" noProof="0" dirty="0"/>
            <a:t>Bachelor HEPIA</a:t>
          </a:r>
        </a:p>
      </dsp:txBody>
      <dsp:txXfrm>
        <a:off x="393" y="2201107"/>
        <a:ext cx="3138750" cy="470812"/>
      </dsp:txXfrm>
    </dsp:sp>
    <dsp:sp modelId="{67E7C019-F358-4311-8078-AB457C0A387B}">
      <dsp:nvSpPr>
        <dsp:cNvPr id="0" name=""/>
        <dsp:cNvSpPr/>
      </dsp:nvSpPr>
      <dsp:spPr>
        <a:xfrm>
          <a:off x="393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B7530-04AA-47FC-8908-34D2B52B2EBB}">
      <dsp:nvSpPr>
        <dsp:cNvPr id="0" name=""/>
        <dsp:cNvSpPr/>
      </dsp:nvSpPr>
      <dsp:spPr>
        <a:xfrm>
          <a:off x="3688425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F26E-2DF5-4CDC-94A7-144A89083728}">
      <dsp:nvSpPr>
        <dsp:cNvPr id="0" name=""/>
        <dsp:cNvSpPr/>
      </dsp:nvSpPr>
      <dsp:spPr>
        <a:xfrm>
          <a:off x="3688425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600" kern="1200" noProof="0" dirty="0"/>
            <a:t>Plateau de morpions</a:t>
          </a:r>
        </a:p>
      </dsp:txBody>
      <dsp:txXfrm>
        <a:off x="3688425" y="2201107"/>
        <a:ext cx="3138750" cy="470812"/>
      </dsp:txXfrm>
    </dsp:sp>
    <dsp:sp modelId="{2A34D82D-5920-476A-8C26-5341C2A7FDCA}">
      <dsp:nvSpPr>
        <dsp:cNvPr id="0" name=""/>
        <dsp:cNvSpPr/>
      </dsp:nvSpPr>
      <dsp:spPr>
        <a:xfrm>
          <a:off x="3688425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PCB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Interface Web</a:t>
          </a:r>
        </a:p>
      </dsp:txBody>
      <dsp:txXfrm>
        <a:off x="3688425" y="2718883"/>
        <a:ext cx="3138750" cy="630881"/>
      </dsp:txXfrm>
    </dsp:sp>
    <dsp:sp modelId="{722A766B-2419-48D6-94D1-969EA3FFBEAE}">
      <dsp:nvSpPr>
        <dsp:cNvPr id="0" name=""/>
        <dsp:cNvSpPr/>
      </dsp:nvSpPr>
      <dsp:spPr>
        <a:xfrm>
          <a:off x="7376456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9FEC-683B-4792-BCA9-665BA597F921}">
      <dsp:nvSpPr>
        <dsp:cNvPr id="0" name=""/>
        <dsp:cNvSpPr/>
      </dsp:nvSpPr>
      <dsp:spPr>
        <a:xfrm>
          <a:off x="7376456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600" kern="1200" noProof="0" dirty="0"/>
            <a:t>Découvertes</a:t>
          </a:r>
        </a:p>
      </dsp:txBody>
      <dsp:txXfrm>
        <a:off x="7376456" y="2201107"/>
        <a:ext cx="3138750" cy="470812"/>
      </dsp:txXfrm>
    </dsp:sp>
    <dsp:sp modelId="{8F0A6333-98FF-4600-87B3-51CA70A6CA1C}">
      <dsp:nvSpPr>
        <dsp:cNvPr id="0" name=""/>
        <dsp:cNvSpPr/>
      </dsp:nvSpPr>
      <dsp:spPr>
        <a:xfrm>
          <a:off x="7376456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Cartes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kern="1200" noProof="0" dirty="0"/>
            <a:t>Différents types de bobines</a:t>
          </a:r>
        </a:p>
      </dsp:txBody>
      <dsp:txXfrm>
        <a:off x="7376456" y="2718883"/>
        <a:ext cx="3138750" cy="6308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A04F-7ADC-41CD-A1EA-9FAF34D5D1B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F6E0F-A5A2-44ED-9A3D-23ABADE5047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306BE-37F4-4E29-9F0C-B21F6A5C0DC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noProof="0" dirty="0"/>
            <a:t>Optimisation du déplacement des pions</a:t>
          </a:r>
        </a:p>
      </dsp:txBody>
      <dsp:txXfrm>
        <a:off x="75768" y="3053169"/>
        <a:ext cx="3093750" cy="720000"/>
      </dsp:txXfrm>
    </dsp:sp>
    <dsp:sp modelId="{FFC646FE-5EB5-4015-813D-75A41FD7CEC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C0F1D-567F-4B1E-9765-450249278A3E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B5E11-6913-435F-925F-510DD7D1958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noProof="0" dirty="0"/>
            <a:t>Recherche &gt; Simulation &gt; Test</a:t>
          </a:r>
        </a:p>
      </dsp:txBody>
      <dsp:txXfrm>
        <a:off x="3710925" y="3053169"/>
        <a:ext cx="3093750" cy="720000"/>
      </dsp:txXfrm>
    </dsp:sp>
    <dsp:sp modelId="{D3133E9E-5780-4636-8978-04A0473327C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D6C48-F2B8-446E-ABF1-A9BE843BE1F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BDA42-F846-474F-9AAC-23EFDD2D902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noProof="0" dirty="0"/>
            <a:t>Résultat Documentation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910EF-1FAB-4498-9652-74BCEAAE15B3}">
      <dsp:nvSpPr>
        <dsp:cNvPr id="0" name=""/>
        <dsp:cNvSpPr/>
      </dsp:nvSpPr>
      <dsp:spPr>
        <a:xfrm>
          <a:off x="51" y="481059"/>
          <a:ext cx="4913783" cy="109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800" kern="1200" noProof="0" dirty="0"/>
            <a:t>Apprentissage</a:t>
          </a:r>
        </a:p>
      </dsp:txBody>
      <dsp:txXfrm>
        <a:off x="51" y="481059"/>
        <a:ext cx="4913783" cy="1094400"/>
      </dsp:txXfrm>
    </dsp:sp>
    <dsp:sp modelId="{34637279-FBBC-4FAA-9CE8-14D01BCC1A81}">
      <dsp:nvSpPr>
        <dsp:cNvPr id="0" name=""/>
        <dsp:cNvSpPr/>
      </dsp:nvSpPr>
      <dsp:spPr>
        <a:xfrm>
          <a:off x="51" y="1575459"/>
          <a:ext cx="4913783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800" kern="1200" noProof="0" dirty="0"/>
            <a:t>Electromagnétisme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800" kern="1200" noProof="0" dirty="0"/>
            <a:t>Gestion du temps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800" kern="1200" noProof="0" dirty="0"/>
            <a:t>Assemblage PCB</a:t>
          </a:r>
        </a:p>
      </dsp:txBody>
      <dsp:txXfrm>
        <a:off x="51" y="1575459"/>
        <a:ext cx="4913783" cy="2294819"/>
      </dsp:txXfrm>
    </dsp:sp>
    <dsp:sp modelId="{A7FF9B35-4C8B-4B78-9D28-93B71DE5C655}">
      <dsp:nvSpPr>
        <dsp:cNvPr id="0" name=""/>
        <dsp:cNvSpPr/>
      </dsp:nvSpPr>
      <dsp:spPr>
        <a:xfrm>
          <a:off x="5601764" y="481059"/>
          <a:ext cx="4913783" cy="1094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800" kern="1200" noProof="0" dirty="0"/>
            <a:t>Réitération</a:t>
          </a:r>
        </a:p>
      </dsp:txBody>
      <dsp:txXfrm>
        <a:off x="5601764" y="481059"/>
        <a:ext cx="4913783" cy="1094400"/>
      </dsp:txXfrm>
    </dsp:sp>
    <dsp:sp modelId="{2FB902EE-212C-4754-A064-6B682CB91836}">
      <dsp:nvSpPr>
        <dsp:cNvPr id="0" name=""/>
        <dsp:cNvSpPr/>
      </dsp:nvSpPr>
      <dsp:spPr>
        <a:xfrm>
          <a:off x="5601764" y="1575459"/>
          <a:ext cx="4913783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800" kern="1200" noProof="0" dirty="0"/>
            <a:t>Plus de Pratique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800" kern="1200" noProof="0" dirty="0"/>
            <a:t>Explorer d’autres axes</a:t>
          </a:r>
        </a:p>
      </dsp:txBody>
      <dsp:txXfrm>
        <a:off x="5601764" y="1575459"/>
        <a:ext cx="4913783" cy="2294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D0A8F-7D3C-4DFF-A12F-1CD6A1B70144}">
      <dsp:nvSpPr>
        <dsp:cNvPr id="0" name=""/>
        <dsp:cNvSpPr/>
      </dsp:nvSpPr>
      <dsp:spPr>
        <a:xfrm>
          <a:off x="0" y="54467"/>
          <a:ext cx="6172199" cy="2321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200" kern="1200" noProof="0" dirty="0"/>
            <a:t>Reprise du projet</a:t>
          </a:r>
        </a:p>
      </dsp:txBody>
      <dsp:txXfrm>
        <a:off x="113344" y="167811"/>
        <a:ext cx="5945511" cy="2095177"/>
      </dsp:txXfrm>
    </dsp:sp>
    <dsp:sp modelId="{76ACF7F1-ACC3-4667-B253-C4CB2BF8B159}">
      <dsp:nvSpPr>
        <dsp:cNvPr id="0" name=""/>
        <dsp:cNvSpPr/>
      </dsp:nvSpPr>
      <dsp:spPr>
        <a:xfrm>
          <a:off x="0" y="2497292"/>
          <a:ext cx="6172199" cy="2321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200" kern="1200" noProof="0" dirty="0"/>
            <a:t>Changement de la méthode de déplacement</a:t>
          </a:r>
        </a:p>
      </dsp:txBody>
      <dsp:txXfrm>
        <a:off x="113344" y="2610636"/>
        <a:ext cx="5945511" cy="209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68AE4-ED27-47B8-93FC-4581E3AB0EDD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8578-3C5F-462C-8D72-EF6DB9F8972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509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48578-3C5F-462C-8D72-EF6DB9F8972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56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48578-3C5F-462C-8D72-EF6DB9F8972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12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20974-AB5F-59D4-A6B6-3EFF7A6C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CB3ED-B0BF-37C5-EA4C-57DB5245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FB690-046E-B470-CBC6-04FDE31F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80E5F-A57A-D941-C7FA-2282430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62823-9274-6A80-196B-661B2B00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CBA605-AB3A-7F28-EB67-C0AE261CF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470" y="5018873"/>
            <a:ext cx="3538330" cy="1696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61B4505-4B43-4E97-88B5-146FE2FCF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5867233"/>
            <a:ext cx="1789043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6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D768B-75CD-C0D1-C2F3-A928C3C6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525E94-326A-09FF-BF8E-50885C83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9AB30-8CD0-A897-74CF-FB3A490A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8694F-FBB9-A906-C64F-5A976F60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8A679-9959-1940-6B41-7B6F99A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BC5808-00C7-EB5E-EDA8-B02D91C53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6CA8BC-41CA-6344-5BD2-66413361CD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1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29B5C8-B491-B72A-6EF2-3AE2AD4D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B3A68C-3919-9573-D9FD-8758EE63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478C4-669C-D96F-0F4A-BD9497B2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A9138-DDCC-4E60-3C4B-2595D8EF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77195-3114-962B-C778-4887A674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FB98B2-E047-B625-3BBC-DA6516633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840965-2241-3D89-887C-9C0FACD09D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DBDE3-A7EC-CA89-F6ED-A207E9A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875C6-23D7-F04C-ECB2-89361F59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77C02-F539-4B5B-C46D-B9BADA51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EA86D-9851-6887-6B2E-D582CBD2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6EA9D-92A7-6649-82E3-E267FE44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38EE2D-6BBC-1069-DDDD-0EBD90338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3A3CAF-CEE7-E079-537B-E6BE8469C3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5F7D5-6879-B618-F50C-361DEB60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211F-C1C4-B751-32B4-2D2EB57C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2C03B-F60B-C128-114A-48DB1904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E90F7-3474-154A-1C77-60D2317B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B4B9D-7661-19F0-3B11-5DF1AEE3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3A7ED1-4268-9042-1F97-CB06E69E8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BB86DC-B621-D58A-C405-12701F32D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BDB18-C4A0-EDC3-A485-B9F0D685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08803-6806-F738-0C7D-0E5654230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419DB-6C66-ABE2-C581-D0BC8304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62CAC3-D64E-CFDB-06D3-2608A64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B0B42-9AEB-F6B9-F6EB-41088DF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D2D606-D60C-BB42-7628-F28FBADD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AD9B65-34B2-6FE4-6418-D21DCA60F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906C7F-D57E-96B7-D1CE-C9F4B6A6C6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F872A-6A53-6E65-BF11-D17DBC5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E96E4E-8035-088B-EADB-BE1E7257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CD41AF-D60E-35FE-D552-1285D2DD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834B66-8A1D-8988-3EF1-F6F99885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8782D-C441-AE02-4369-274A8356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68B9A5-C8C6-7BA0-6A20-227A3E4C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EE01B8-0DA6-356B-17E8-2EF504F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976261-6371-6538-36A4-14F5FD01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C8004D-E57D-4589-0E69-1C2B2273E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4EBEF1-7102-0CBF-9568-B9C294ED6F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56B75-8307-88D1-A6C4-49A33B9C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3F1D9E-8BDF-21FF-C7B3-54132FD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F66275-FE41-2B34-D8FA-5AB36C61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BDFE5C-DF38-025C-3CF2-66B00BB1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A3205-70CD-C08A-8006-19FFE2A55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5EEB7D-C755-5366-639E-EB61E25E67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6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531753-5D65-D684-6902-681EDE3E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062AF0-C10D-31CC-BB6A-A5147BE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20F7D8-24AC-F039-7E64-449C8399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BAF20B-163A-50A6-741F-440ECDF83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618944-4524-FC64-CE47-CBE3AC98CF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00747-2330-7322-9FA1-70AE37FA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11F1BC-DDA4-12B5-27F2-2FFB6B1B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29D9D1-460F-94E8-0894-C0A49088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E7D248-E2D8-1E3D-5DD2-892C1AE0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22BF16-B447-B868-C01E-549BD042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EA984-47D3-E9C9-581E-A1B6C777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178D7F-D210-6ADD-75A5-2EBA43A26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88C730-4885-679E-15B7-3B70A99391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ECC9B-E300-D642-4A28-DCDBF67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F6FFEF-E11E-3C36-B34C-7D2986553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11B8F-6E21-AA38-7202-87CC6205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282BD-5940-EB45-C45D-C540236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6576A6-F5B5-F695-A6D8-3CE16B58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3873D-1295-F203-61FD-5355A42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B6AE33-A1E1-234C-5835-F1663274A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487" y="136525"/>
            <a:ext cx="2107096" cy="548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DEE98E-B28C-DAE1-66BB-C52CB2D220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7087" y="207645"/>
            <a:ext cx="1073426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7D0246-E967-2155-622E-F1A7CC24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03692D-BAA4-47CC-4D93-DE2E4360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82D8A-3424-FB05-DCF1-54DA1C47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0A664-EE59-4BE5-B525-8EB346820F62}" type="datetimeFigureOut">
              <a:rPr lang="fr-CH" smtClean="0"/>
              <a:t>22.08.2025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8FBB3-F17B-A4AC-9947-7E411C975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BEEF1-3ABF-4D3A-DC08-1A96A83F1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361C5-F676-4CCC-B404-598AC91917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71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dea-response-enlightenment-wisdom-1019753/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20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dnum.fr/methodoc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ixabay.com/fr/loupe-recherche-trouver-regarder-1020141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2870B-31A7-C70B-EC5B-2B818C78B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CH" sz="4000" noProof="0" dirty="0">
                <a:latin typeface="Arial" panose="020B0604020202020204" pitchFamily="34" charset="0"/>
                <a:cs typeface="Arial" panose="020B0604020202020204" pitchFamily="34" charset="0"/>
              </a:rPr>
              <a:t>PLATEAU DE JEU AVEC DÉPLACEMENTS AUTOMATISÉS DE PIONS PAR CHAMPS MAGNÉTIQUE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41E5E4-338D-DC13-1763-7E2769CC0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noProof="0" dirty="0"/>
              <a:t>Thèse de Bachelor</a:t>
            </a:r>
          </a:p>
          <a:p>
            <a:r>
              <a:rPr lang="fr-CH" noProof="0" dirty="0"/>
              <a:t>Présenté par Gaël Mariot</a:t>
            </a:r>
          </a:p>
          <a:p>
            <a:r>
              <a:rPr lang="fr-CH" noProof="0" dirty="0"/>
              <a:t>Septembre 2025</a:t>
            </a:r>
          </a:p>
        </p:txBody>
      </p:sp>
    </p:spTree>
    <p:extLst>
      <p:ext uri="{BB962C8B-B14F-4D97-AF65-F5344CB8AC3E}">
        <p14:creationId xmlns:p14="http://schemas.microsoft.com/office/powerpoint/2010/main" val="36219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31E5-42DE-2324-6107-BB0E959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Simulations - Bobines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DECB7-DBB3-7CDB-69AE-B8DF74E5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42938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CEA4F-CA23-471C-6731-F0D7C811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Simulations - Pions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7062A-5866-C9A9-8BDA-99CE1088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28339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E8ED4-6A99-4A74-8B91-CCC1DA6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Pratique – Création de pions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237EA-A4B1-B521-64D9-C08F6313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07747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00162-A99E-EA90-CF44-965F001A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Pratique – Déplacements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7AB81-A8C7-2CA7-99A6-4E36CF23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60661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F4AC3-57DB-43E4-FD8C-5EB3761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Pratique –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775BD-99A7-BD44-6CDD-C5DB4922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05880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5B277-8274-4313-5C59-0DA1ABC9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A3A411-3F46-8FAA-F6A7-BB40164BB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125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96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5EACC-E8AF-5476-1D81-CC4A06E1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Bilan Personnel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7DF159C-77EE-BCDD-3191-8F12D53A8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35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50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DF86559-60D6-39E7-6D1C-7EBACA22A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fr-CH" noProof="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96376C9D-E96F-6367-7618-BD9DBD2C3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41138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Une image contenant jouet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32087D65-CE2C-A08C-6142-2AA2DA2FB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836612" y="2057400"/>
            <a:ext cx="3848100" cy="38481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318DFFE-CED3-F0FD-64B2-44A39A4482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Perspectives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77604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3ABE97D-AD57-28A6-12A2-730B40C6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Questions ?</a:t>
            </a:r>
          </a:p>
        </p:txBody>
      </p:sp>
      <p:pic>
        <p:nvPicPr>
          <p:cNvPr id="7" name="Picture 6" descr="Point d’interrogation jaune">
            <a:extLst>
              <a:ext uri="{FF2B5EF4-FFF2-40B4-BE49-F238E27FC236}">
                <a16:creationId xmlns:a16="http://schemas.microsoft.com/office/drawing/2014/main" id="{FD949B5D-0E2F-0FFA-75F7-ABE067BF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09" b="23924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990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C3B2-CCD1-9380-3542-DCECCB58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6B060-00DB-8785-F986-6597C59C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394" cy="4351338"/>
          </a:xfrm>
        </p:spPr>
        <p:txBody>
          <a:bodyPr>
            <a:normAutofit fontScale="92500"/>
          </a:bodyPr>
          <a:lstStyle/>
          <a:p>
            <a:r>
              <a:rPr lang="fr-CH" noProof="0" dirty="0"/>
              <a:t>Jeu de plateau pour Portes Ouvertes</a:t>
            </a:r>
          </a:p>
          <a:p>
            <a:r>
              <a:rPr lang="fr-CH" noProof="0" dirty="0"/>
              <a:t>Initié par Dr. Fabien VANNEL</a:t>
            </a:r>
          </a:p>
          <a:p>
            <a:r>
              <a:rPr lang="fr-CH" noProof="0" dirty="0"/>
              <a:t>Inspiré par MIWULA (Miniatur Wunderland)</a:t>
            </a:r>
          </a:p>
          <a:p>
            <a:r>
              <a:rPr lang="fr-CH" noProof="0" dirty="0"/>
              <a:t>2 Prédécesseurs</a:t>
            </a:r>
          </a:p>
          <a:p>
            <a:pPr lvl="1"/>
            <a:r>
              <a:rPr lang="fr-CH" noProof="0" dirty="0"/>
              <a:t>Arthur ABELKALON (2023)</a:t>
            </a:r>
          </a:p>
          <a:p>
            <a:pPr lvl="1"/>
            <a:r>
              <a:rPr lang="fr-CH" noProof="0" dirty="0"/>
              <a:t>Jonas STIRNEMANN (2024)</a:t>
            </a:r>
          </a:p>
          <a:p>
            <a:r>
              <a:rPr lang="fr-CH" noProof="0" dirty="0"/>
              <a:t>Optimiser le déplacement</a:t>
            </a:r>
          </a:p>
          <a:p>
            <a:endParaRPr lang="fr-CH" noProof="0" dirty="0"/>
          </a:p>
          <a:p>
            <a:endParaRPr lang="fr-CH" noProof="0" dirty="0"/>
          </a:p>
        </p:txBody>
      </p:sp>
      <p:pic>
        <p:nvPicPr>
          <p:cNvPr id="1028" name="Picture 4" descr="HES-SO - Haute école du paysage, d'ingénierie et d'architecture de Genève  (HEPIA) - HES-SO - Découvrez les formations de HEPIA - HES-SO Genève">
            <a:extLst>
              <a:ext uri="{FF2B5EF4-FFF2-40B4-BE49-F238E27FC236}">
                <a16:creationId xmlns:a16="http://schemas.microsoft.com/office/drawing/2014/main" id="{B72BF7BB-7301-5FE6-AD5E-78CCEFA6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03" y="1825625"/>
            <a:ext cx="6037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CE6A21-1904-0BE8-D33B-F3C55AE2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fr-CH" noProof="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243ED31-4625-9FD1-3146-837E34E1D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978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 descr="Une image contenant dessin humoristique, clipart, jouet&#10;&#10;Le contenu généré par l’IA peut être incorrect.">
            <a:extLst>
              <a:ext uri="{FF2B5EF4-FFF2-40B4-BE49-F238E27FC236}">
                <a16:creationId xmlns:a16="http://schemas.microsoft.com/office/drawing/2014/main" id="{AC671690-43E2-6FB3-0B1E-7B1D000AE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7330" y="2358988"/>
            <a:ext cx="4895347" cy="29162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E87BC0-291D-2E62-3773-3B77C8124C68}"/>
              </a:ext>
            </a:extLst>
          </p:cNvPr>
          <p:cNvSpPr txBox="1"/>
          <p:nvPr/>
        </p:nvSpPr>
        <p:spPr>
          <a:xfrm>
            <a:off x="227330" y="5336568"/>
            <a:ext cx="4748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noProof="0" dirty="0">
                <a:hlinkClick r:id="rId8" tooltip="https://www.idnum.fr/methodoc/"/>
              </a:rPr>
              <a:t>Cette photo</a:t>
            </a:r>
            <a:r>
              <a:rPr lang="fr-CH" sz="900" noProof="0" dirty="0"/>
              <a:t> par idnum.fr est soumise à la licence </a:t>
            </a:r>
            <a:r>
              <a:rPr lang="fr-CH" sz="900" noProof="0" dirty="0">
                <a:hlinkClick r:id="rId9" tooltip="https://creativecommons.org/licenses/by-nc/3.0/"/>
              </a:rPr>
              <a:t>CC BY-NC</a:t>
            </a:r>
            <a:endParaRPr lang="fr-CH" sz="900" noProof="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CD9BFD3-9120-40E0-0D72-4327D6DF39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CH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Méthodologie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80868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D0C87-99E6-A2FA-3DB7-AE1DF92D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Sommaire</a:t>
            </a:r>
          </a:p>
        </p:txBody>
      </p:sp>
      <p:pic>
        <p:nvPicPr>
          <p:cNvPr id="8" name="Espace réservé du contenu 7" descr="Une image contenant outil&#10;&#10;Le contenu généré par l’IA peut être incorrect.">
            <a:extLst>
              <a:ext uri="{FF2B5EF4-FFF2-40B4-BE49-F238E27FC236}">
                <a16:creationId xmlns:a16="http://schemas.microsoft.com/office/drawing/2014/main" id="{B233317B-A868-37FD-47D3-30AADC6DB8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AA1BF859-3597-A300-771E-607B9E1D8D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2145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70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98C47D-B883-C41D-3E27-42ACDA01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Recherches – Arthur ABELKALON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092CFF-1842-7A23-9F3E-9B123AB9F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1140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59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77EF-429E-FB8C-7366-F26490FC8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20B5A9-668F-AFAF-7527-1959D039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Recherches – Jonas STIRNEMANN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108566C-5626-BED4-3E01-E68AF06FF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24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89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6CCFB-F442-059C-E5AF-F054DD07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H" noProof="0" dirty="0"/>
              <a:t>Recherches – Miniatur Wunderland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88525-1849-DDA3-6AF4-FD5A73642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CH" noProof="0" dirty="0"/>
              <a:t>Musée Miniature à Hambourg</a:t>
            </a:r>
          </a:p>
          <a:p>
            <a:r>
              <a:rPr lang="fr-CH" dirty="0"/>
              <a:t>Formule 1 de Monaco</a:t>
            </a:r>
          </a:p>
          <a:p>
            <a:r>
              <a:rPr lang="fr-CH" noProof="0" dirty="0"/>
              <a:t>10 ans de développement</a:t>
            </a:r>
          </a:p>
          <a:p>
            <a:endParaRPr lang="fr-CH" noProof="0" dirty="0"/>
          </a:p>
        </p:txBody>
      </p:sp>
      <p:pic>
        <p:nvPicPr>
          <p:cNvPr id="3076" name="Picture 4" descr="Monaco &amp; die Provence | Miniatur Wunderland Hamburg">
            <a:extLst>
              <a:ext uri="{FF2B5EF4-FFF2-40B4-BE49-F238E27FC236}">
                <a16:creationId xmlns:a16="http://schemas.microsoft.com/office/drawing/2014/main" id="{BBDA44AF-ECAC-BBB6-DA6E-E925F57B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r="4837" b="-2"/>
          <a:stretch>
            <a:fillRect/>
          </a:stretch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536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3C0F-C018-74B2-3AFA-FB266DD0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45E25-62C1-9625-24BE-99900DA80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D936DB8-BDDD-2932-204A-EB8AE49C5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827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9A430-D165-6F4E-4FF2-979CA2DA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Recherches – Déplacement alternatif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D3B6E-439A-2285-6C0F-37DD6AF2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560334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219</Words>
  <Application>Microsoft Office PowerPoint</Application>
  <PresentationFormat>Grand écran</PresentationFormat>
  <Paragraphs>70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Thème Office</vt:lpstr>
      <vt:lpstr>PLATEAU DE JEU AVEC DÉPLACEMENTS AUTOMATISÉS DE PIONS PAR CHAMPS MAGNÉTIQUE</vt:lpstr>
      <vt:lpstr>Contexte</vt:lpstr>
      <vt:lpstr>Présentation PowerPoint</vt:lpstr>
      <vt:lpstr>Sommaire</vt:lpstr>
      <vt:lpstr>Recherches – Arthur ABELKALON</vt:lpstr>
      <vt:lpstr>Recherches – Jonas STIRNEMANN</vt:lpstr>
      <vt:lpstr>Recherches – Miniatur Wunderland</vt:lpstr>
      <vt:lpstr>Présentation PowerPoint</vt:lpstr>
      <vt:lpstr>Recherches – Déplacement alternatif</vt:lpstr>
      <vt:lpstr>Simulations - Bobines</vt:lpstr>
      <vt:lpstr>Simulations - Pions</vt:lpstr>
      <vt:lpstr>Pratique – Création de pions</vt:lpstr>
      <vt:lpstr>Pratique – Déplacements</vt:lpstr>
      <vt:lpstr>Pratique – Prototype</vt:lpstr>
      <vt:lpstr>Conclusion</vt:lpstr>
      <vt:lpstr>Bilan Personnel</vt:lpstr>
      <vt:lpstr>Présentation PowerPoint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Mariot Gaël</dc:creator>
  <cp:lastModifiedBy>Mariot Gaël</cp:lastModifiedBy>
  <cp:revision>34</cp:revision>
  <dcterms:created xsi:type="dcterms:W3CDTF">2025-08-18T13:53:54Z</dcterms:created>
  <dcterms:modified xsi:type="dcterms:W3CDTF">2025-08-23T10:35:28Z</dcterms:modified>
</cp:coreProperties>
</file>