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25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5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45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73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6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9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2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4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7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0B9B-D7CA-4DDC-BB81-17813DACBA5E}" type="datetimeFigureOut">
              <a:rPr lang="en-GB" smtClean="0"/>
              <a:t>17/01/2021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8E1A-3289-4D99-93E0-0E5A3774C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6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BF427D-81A9-4C05-BEAB-94D198DC6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52344"/>
              </p:ext>
            </p:extLst>
          </p:nvPr>
        </p:nvGraphicFramePr>
        <p:xfrm>
          <a:off x="2" y="152401"/>
          <a:ext cx="6858000" cy="9405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721357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09441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229164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9723660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00660988"/>
                    </a:ext>
                  </a:extLst>
                </a:gridCol>
              </a:tblGrid>
              <a:tr h="738795"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9322392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Fogo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570762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099323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726930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40535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7417901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9574867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9588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2552355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180355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215737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630395"/>
                  </a:ext>
                </a:extLst>
              </a:tr>
              <a:tr h="72222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862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68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6</cp:revision>
  <cp:lastPrinted>2021-01-17T07:45:07Z</cp:lastPrinted>
  <dcterms:created xsi:type="dcterms:W3CDTF">2021-01-16T10:55:13Z</dcterms:created>
  <dcterms:modified xsi:type="dcterms:W3CDTF">2021-01-17T07:47:11Z</dcterms:modified>
</cp:coreProperties>
</file>