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daff44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daff44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daff44f9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daff44f9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Maths - Numbers - Fractions and Decimals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Working with fractions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Working with fractions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Positive and negative numbers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7725"/>
            <a:ext cx="8839200" cy="822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2220200"/>
            <a:ext cx="8520600" cy="16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number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Numbers appear on the Right side of zero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numbers appear on the left side of zero (0)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Working with fractions [3]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45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Equivalent Fractions</a:t>
            </a:r>
            <a:endParaRPr sz="360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59900" y="3789175"/>
            <a:ext cx="85206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Numbers appear on the Right side of zero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numbers appear on the left side of zero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number line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98675" cy="23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283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Light</vt:lpstr>
      <vt:lpstr>Pure Maths - Numbers - Fractions and Decimals</vt:lpstr>
      <vt:lpstr>Contents</vt:lpstr>
      <vt:lpstr>Contents</vt:lpstr>
      <vt:lpstr>Positive and negative numbers</vt:lpstr>
      <vt:lpstr>Any Questions?</vt:lpstr>
      <vt:lpstr>Contents</vt:lpstr>
      <vt:lpstr>Equivalent Fractions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John Alamina</cp:lastModifiedBy>
  <cp:revision>2</cp:revision>
  <dcterms:modified xsi:type="dcterms:W3CDTF">2021-01-23T03:23:27Z</dcterms:modified>
</cp:coreProperties>
</file>