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ide Olabode (Researcher)" userId="aa976861-ec8a-4f63-8f1d-3b866e100197" providerId="ADAL" clId="{8E101CD4-3771-4545-9185-7E5EE577D888}"/>
    <pc:docChg chg="undo custSel addSld delSld modSld sldOrd modMainMaster">
      <pc:chgData name="Olaide Olabode (Researcher)" userId="aa976861-ec8a-4f63-8f1d-3b866e100197" providerId="ADAL" clId="{8E101CD4-3771-4545-9185-7E5EE577D888}" dt="2020-03-09T17:23:11.056" v="4050" actId="20577"/>
      <pc:docMkLst>
        <pc:docMk/>
      </pc:docMkLst>
      <pc:sldChg chg="addSp modSp add">
        <pc:chgData name="Olaide Olabode (Researcher)" userId="aa976861-ec8a-4f63-8f1d-3b866e100197" providerId="ADAL" clId="{8E101CD4-3771-4545-9185-7E5EE577D888}" dt="2020-03-09T17:22:02.753" v="4032" actId="20577"/>
        <pc:sldMkLst>
          <pc:docMk/>
          <pc:sldMk cId="4209893728" sldId="256"/>
        </pc:sldMkLst>
        <pc:spChg chg="mod">
          <ac:chgData name="Olaide Olabode (Researcher)" userId="aa976861-ec8a-4f63-8f1d-3b866e100197" providerId="ADAL" clId="{8E101CD4-3771-4545-9185-7E5EE577D888}" dt="2020-03-06T14:41:13.028" v="163" actId="1076"/>
          <ac:spMkLst>
            <pc:docMk/>
            <pc:sldMk cId="4209893728" sldId="256"/>
            <ac:spMk id="2" creationId="{9677287F-30F7-4C12-BB9F-F4C7E1D06EDA}"/>
          </ac:spMkLst>
        </pc:spChg>
        <pc:spChg chg="mod">
          <ac:chgData name="Olaide Olabode (Researcher)" userId="aa976861-ec8a-4f63-8f1d-3b866e100197" providerId="ADAL" clId="{8E101CD4-3771-4545-9185-7E5EE577D888}" dt="2020-03-09T17:22:02.753" v="4032" actId="20577"/>
          <ac:spMkLst>
            <pc:docMk/>
            <pc:sldMk cId="4209893728" sldId="256"/>
            <ac:spMk id="3" creationId="{9BBB4BDB-E40E-40A1-9AAD-3270D14E7071}"/>
          </ac:spMkLst>
        </pc:spChg>
        <pc:spChg chg="add mod">
          <ac:chgData name="Olaide Olabode (Researcher)" userId="aa976861-ec8a-4f63-8f1d-3b866e100197" providerId="ADAL" clId="{8E101CD4-3771-4545-9185-7E5EE577D888}" dt="2020-03-06T14:41:28.926" v="167" actId="403"/>
          <ac:spMkLst>
            <pc:docMk/>
            <pc:sldMk cId="4209893728" sldId="256"/>
            <ac:spMk id="4" creationId="{F6713370-FEE5-4D9A-A7A2-198172B8DBF6}"/>
          </ac:spMkLst>
        </pc:spChg>
      </pc:sldChg>
      <pc:sldChg chg="modSp add">
        <pc:chgData name="Olaide Olabode (Researcher)" userId="aa976861-ec8a-4f63-8f1d-3b866e100197" providerId="ADAL" clId="{8E101CD4-3771-4545-9185-7E5EE577D888}" dt="2020-03-09T17:22:48.208" v="4043" actId="20577"/>
        <pc:sldMkLst>
          <pc:docMk/>
          <pc:sldMk cId="500134768" sldId="257"/>
        </pc:sldMkLst>
        <pc:spChg chg="mod">
          <ac:chgData name="Olaide Olabode (Researcher)" userId="aa976861-ec8a-4f63-8f1d-3b866e100197" providerId="ADAL" clId="{8E101CD4-3771-4545-9185-7E5EE577D888}" dt="2020-03-09T17:22:48.208" v="4043" actId="20577"/>
          <ac:spMkLst>
            <pc:docMk/>
            <pc:sldMk cId="500134768" sldId="257"/>
            <ac:spMk id="2" creationId="{292AB18B-D4C6-4BAF-B7D7-603788621F92}"/>
          </ac:spMkLst>
        </pc:spChg>
        <pc:spChg chg="mod">
          <ac:chgData name="Olaide Olabode (Researcher)" userId="aa976861-ec8a-4f63-8f1d-3b866e100197" providerId="ADAL" clId="{8E101CD4-3771-4545-9185-7E5EE577D888}" dt="2020-03-06T14:56:25.275" v="686" actId="20577"/>
          <ac:spMkLst>
            <pc:docMk/>
            <pc:sldMk cId="500134768" sldId="257"/>
            <ac:spMk id="3" creationId="{D8AE9433-19E1-48C2-8716-2CC924C0D3B5}"/>
          </ac:spMkLst>
        </pc:spChg>
      </pc:sldChg>
      <pc:sldChg chg="addSp modSp add">
        <pc:chgData name="Olaide Olabode (Researcher)" userId="aa976861-ec8a-4f63-8f1d-3b866e100197" providerId="ADAL" clId="{8E101CD4-3771-4545-9185-7E5EE577D888}" dt="2020-03-09T17:22:45.728" v="4042" actId="20577"/>
        <pc:sldMkLst>
          <pc:docMk/>
          <pc:sldMk cId="3407798903" sldId="258"/>
        </pc:sldMkLst>
        <pc:spChg chg="mod">
          <ac:chgData name="Olaide Olabode (Researcher)" userId="aa976861-ec8a-4f63-8f1d-3b866e100197" providerId="ADAL" clId="{8E101CD4-3771-4545-9185-7E5EE577D888}" dt="2020-03-09T17:22:45.728" v="4042" actId="20577"/>
          <ac:spMkLst>
            <pc:docMk/>
            <pc:sldMk cId="3407798903" sldId="258"/>
            <ac:spMk id="2" creationId="{7304BBA7-9D5E-4B9A-95AF-2E54F4B41C0E}"/>
          </ac:spMkLst>
        </pc:spChg>
        <pc:spChg chg="mod">
          <ac:chgData name="Olaide Olabode (Researcher)" userId="aa976861-ec8a-4f63-8f1d-3b866e100197" providerId="ADAL" clId="{8E101CD4-3771-4545-9185-7E5EE577D888}" dt="2020-03-09T14:34:57.098" v="1140" actId="313"/>
          <ac:spMkLst>
            <pc:docMk/>
            <pc:sldMk cId="3407798903" sldId="258"/>
            <ac:spMk id="3" creationId="{3AB586B9-467B-4F63-B336-2E9D19321584}"/>
          </ac:spMkLst>
        </pc:spChg>
        <pc:picChg chg="add mod">
          <ac:chgData name="Olaide Olabode (Researcher)" userId="aa976861-ec8a-4f63-8f1d-3b866e100197" providerId="ADAL" clId="{8E101CD4-3771-4545-9185-7E5EE577D888}" dt="2020-03-09T14:25:38.574" v="862" actId="1076"/>
          <ac:picMkLst>
            <pc:docMk/>
            <pc:sldMk cId="3407798903" sldId="258"/>
            <ac:picMk id="5" creationId="{D645E9A0-8E32-4C1B-A14D-87821C97FB30}"/>
          </ac:picMkLst>
        </pc:picChg>
      </pc:sldChg>
      <pc:sldChg chg="modSp add">
        <pc:chgData name="Olaide Olabode (Researcher)" userId="aa976861-ec8a-4f63-8f1d-3b866e100197" providerId="ADAL" clId="{8E101CD4-3771-4545-9185-7E5EE577D888}" dt="2020-03-09T17:22:41.992" v="4041" actId="20577"/>
        <pc:sldMkLst>
          <pc:docMk/>
          <pc:sldMk cId="2681919587" sldId="259"/>
        </pc:sldMkLst>
        <pc:spChg chg="mod">
          <ac:chgData name="Olaide Olabode (Researcher)" userId="aa976861-ec8a-4f63-8f1d-3b866e100197" providerId="ADAL" clId="{8E101CD4-3771-4545-9185-7E5EE577D888}" dt="2020-03-09T17:22:41.992" v="4041" actId="20577"/>
          <ac:spMkLst>
            <pc:docMk/>
            <pc:sldMk cId="2681919587" sldId="259"/>
            <ac:spMk id="2" creationId="{D0F371AF-0F3D-4C75-BDB9-A4F068365D54}"/>
          </ac:spMkLst>
        </pc:spChg>
        <pc:spChg chg="mod">
          <ac:chgData name="Olaide Olabode (Researcher)" userId="aa976861-ec8a-4f63-8f1d-3b866e100197" providerId="ADAL" clId="{8E101CD4-3771-4545-9185-7E5EE577D888}" dt="2020-03-09T17:14:08.502" v="4021" actId="20577"/>
          <ac:spMkLst>
            <pc:docMk/>
            <pc:sldMk cId="2681919587" sldId="259"/>
            <ac:spMk id="3" creationId="{3C8BCD7E-B0F0-4A9E-A998-990193C58C1F}"/>
          </ac:spMkLst>
        </pc:spChg>
      </pc:sldChg>
      <pc:sldChg chg="modSp add">
        <pc:chgData name="Olaide Olabode (Researcher)" userId="aa976861-ec8a-4f63-8f1d-3b866e100197" providerId="ADAL" clId="{8E101CD4-3771-4545-9185-7E5EE577D888}" dt="2020-03-09T17:22:38.954" v="4040" actId="20577"/>
        <pc:sldMkLst>
          <pc:docMk/>
          <pc:sldMk cId="968198619" sldId="260"/>
        </pc:sldMkLst>
        <pc:spChg chg="mod">
          <ac:chgData name="Olaide Olabode (Researcher)" userId="aa976861-ec8a-4f63-8f1d-3b866e100197" providerId="ADAL" clId="{8E101CD4-3771-4545-9185-7E5EE577D888}" dt="2020-03-09T17:22:38.954" v="4040" actId="20577"/>
          <ac:spMkLst>
            <pc:docMk/>
            <pc:sldMk cId="968198619" sldId="260"/>
            <ac:spMk id="2" creationId="{1624039E-A568-49E5-A9D9-054972372D7B}"/>
          </ac:spMkLst>
        </pc:spChg>
        <pc:spChg chg="mod">
          <ac:chgData name="Olaide Olabode (Researcher)" userId="aa976861-ec8a-4f63-8f1d-3b866e100197" providerId="ADAL" clId="{8E101CD4-3771-4545-9185-7E5EE577D888}" dt="2020-03-09T17:14:16.046" v="4023" actId="5793"/>
          <ac:spMkLst>
            <pc:docMk/>
            <pc:sldMk cId="968198619" sldId="260"/>
            <ac:spMk id="3" creationId="{2F94C1BE-791F-41D9-89DD-955BE565CD1B}"/>
          </ac:spMkLst>
        </pc:spChg>
      </pc:sldChg>
      <pc:sldChg chg="modSp add">
        <pc:chgData name="Olaide Olabode (Researcher)" userId="aa976861-ec8a-4f63-8f1d-3b866e100197" providerId="ADAL" clId="{8E101CD4-3771-4545-9185-7E5EE577D888}" dt="2020-03-09T17:22:52.729" v="4044" actId="20577"/>
        <pc:sldMkLst>
          <pc:docMk/>
          <pc:sldMk cId="2587548588" sldId="261"/>
        </pc:sldMkLst>
        <pc:spChg chg="mod">
          <ac:chgData name="Olaide Olabode (Researcher)" userId="aa976861-ec8a-4f63-8f1d-3b866e100197" providerId="ADAL" clId="{8E101CD4-3771-4545-9185-7E5EE577D888}" dt="2020-03-09T17:22:52.729" v="4044" actId="20577"/>
          <ac:spMkLst>
            <pc:docMk/>
            <pc:sldMk cId="2587548588" sldId="261"/>
            <ac:spMk id="2" creationId="{3435FEA7-5931-4532-8A5A-BFEAA59A6427}"/>
          </ac:spMkLst>
        </pc:spChg>
        <pc:spChg chg="mod">
          <ac:chgData name="Olaide Olabode (Researcher)" userId="aa976861-ec8a-4f63-8f1d-3b866e100197" providerId="ADAL" clId="{8E101CD4-3771-4545-9185-7E5EE577D888}" dt="2020-03-09T17:14:22.100" v="4026" actId="5793"/>
          <ac:spMkLst>
            <pc:docMk/>
            <pc:sldMk cId="2587548588" sldId="261"/>
            <ac:spMk id="3" creationId="{50850208-4A4C-40A3-B1D3-6BDA102AEEF4}"/>
          </ac:spMkLst>
        </pc:spChg>
      </pc:sldChg>
      <pc:sldChg chg="addSp modSp add">
        <pc:chgData name="Olaide Olabode (Researcher)" userId="aa976861-ec8a-4f63-8f1d-3b866e100197" providerId="ADAL" clId="{8E101CD4-3771-4545-9185-7E5EE577D888}" dt="2020-03-09T17:22:57.149" v="4045" actId="20577"/>
        <pc:sldMkLst>
          <pc:docMk/>
          <pc:sldMk cId="3286001143" sldId="262"/>
        </pc:sldMkLst>
        <pc:spChg chg="mod">
          <ac:chgData name="Olaide Olabode (Researcher)" userId="aa976861-ec8a-4f63-8f1d-3b866e100197" providerId="ADAL" clId="{8E101CD4-3771-4545-9185-7E5EE577D888}" dt="2020-03-09T17:22:57.149" v="4045" actId="20577"/>
          <ac:spMkLst>
            <pc:docMk/>
            <pc:sldMk cId="3286001143" sldId="262"/>
            <ac:spMk id="2" creationId="{E442D7E5-9A39-481B-84EA-78130CEE5C35}"/>
          </ac:spMkLst>
        </pc:spChg>
        <pc:spChg chg="mod">
          <ac:chgData name="Olaide Olabode (Researcher)" userId="aa976861-ec8a-4f63-8f1d-3b866e100197" providerId="ADAL" clId="{8E101CD4-3771-4545-9185-7E5EE577D888}" dt="2020-03-09T15:31:22.364" v="2990" actId="20577"/>
          <ac:spMkLst>
            <pc:docMk/>
            <pc:sldMk cId="3286001143" sldId="262"/>
            <ac:spMk id="3" creationId="{036D72EA-F7A6-41E8-B004-26630DFF0829}"/>
          </ac:spMkLst>
        </pc:spChg>
        <pc:picChg chg="add mod">
          <ac:chgData name="Olaide Olabode (Researcher)" userId="aa976861-ec8a-4f63-8f1d-3b866e100197" providerId="ADAL" clId="{8E101CD4-3771-4545-9185-7E5EE577D888}" dt="2020-03-09T15:31:15.623" v="2988" actId="14100"/>
          <ac:picMkLst>
            <pc:docMk/>
            <pc:sldMk cId="3286001143" sldId="262"/>
            <ac:picMk id="4" creationId="{2712BFF2-30B4-4CBB-8012-C4D8CD84091E}"/>
          </ac:picMkLst>
        </pc:picChg>
      </pc:sldChg>
      <pc:sldChg chg="modSp add ord">
        <pc:chgData name="Olaide Olabode (Researcher)" userId="aa976861-ec8a-4f63-8f1d-3b866e100197" providerId="ADAL" clId="{8E101CD4-3771-4545-9185-7E5EE577D888}" dt="2020-03-09T17:12:51.909" v="3989" actId="20577"/>
        <pc:sldMkLst>
          <pc:docMk/>
          <pc:sldMk cId="3444286743" sldId="263"/>
        </pc:sldMkLst>
        <pc:spChg chg="mod">
          <ac:chgData name="Olaide Olabode (Researcher)" userId="aa976861-ec8a-4f63-8f1d-3b866e100197" providerId="ADAL" clId="{8E101CD4-3771-4545-9185-7E5EE577D888}" dt="2020-03-09T17:01:13.065" v="3444" actId="20577"/>
          <ac:spMkLst>
            <pc:docMk/>
            <pc:sldMk cId="3444286743" sldId="263"/>
            <ac:spMk id="2" creationId="{7EBF46A5-ACAD-42D2-A1A6-ADC1140D4C5E}"/>
          </ac:spMkLst>
        </pc:spChg>
        <pc:spChg chg="mod">
          <ac:chgData name="Olaide Olabode (Researcher)" userId="aa976861-ec8a-4f63-8f1d-3b866e100197" providerId="ADAL" clId="{8E101CD4-3771-4545-9185-7E5EE577D888}" dt="2020-03-09T17:12:51.909" v="3989" actId="20577"/>
          <ac:spMkLst>
            <pc:docMk/>
            <pc:sldMk cId="3444286743" sldId="263"/>
            <ac:spMk id="3" creationId="{6F758064-4DD8-4663-BB30-51A3BFEDCA46}"/>
          </ac:spMkLst>
        </pc:spChg>
      </pc:sldChg>
      <pc:sldChg chg="addSp delSp modSp add">
        <pc:chgData name="Olaide Olabode (Researcher)" userId="aa976861-ec8a-4f63-8f1d-3b866e100197" providerId="ADAL" clId="{8E101CD4-3771-4545-9185-7E5EE577D888}" dt="2020-03-09T17:23:03.832" v="4046" actId="20577"/>
        <pc:sldMkLst>
          <pc:docMk/>
          <pc:sldMk cId="733225213" sldId="264"/>
        </pc:sldMkLst>
        <pc:spChg chg="mod">
          <ac:chgData name="Olaide Olabode (Researcher)" userId="aa976861-ec8a-4f63-8f1d-3b866e100197" providerId="ADAL" clId="{8E101CD4-3771-4545-9185-7E5EE577D888}" dt="2020-03-09T17:23:03.832" v="4046" actId="20577"/>
          <ac:spMkLst>
            <pc:docMk/>
            <pc:sldMk cId="733225213" sldId="264"/>
            <ac:spMk id="2" creationId="{5BDCA054-9342-44AE-A971-9A61E8772B32}"/>
          </ac:spMkLst>
        </pc:spChg>
        <pc:spChg chg="del">
          <ac:chgData name="Olaide Olabode (Researcher)" userId="aa976861-ec8a-4f63-8f1d-3b866e100197" providerId="ADAL" clId="{8E101CD4-3771-4545-9185-7E5EE577D888}" dt="2020-03-09T15:40:33.027" v="3066"/>
          <ac:spMkLst>
            <pc:docMk/>
            <pc:sldMk cId="733225213" sldId="264"/>
            <ac:spMk id="3" creationId="{4C2AC819-1028-46E1-97CE-08B4D8E59F9B}"/>
          </ac:spMkLst>
        </pc:spChg>
        <pc:spChg chg="add mod">
          <ac:chgData name="Olaide Olabode (Researcher)" userId="aa976861-ec8a-4f63-8f1d-3b866e100197" providerId="ADAL" clId="{8E101CD4-3771-4545-9185-7E5EE577D888}" dt="2020-03-09T15:43:39.579" v="3120" actId="1076"/>
          <ac:spMkLst>
            <pc:docMk/>
            <pc:sldMk cId="733225213" sldId="264"/>
            <ac:spMk id="5" creationId="{10265021-64DD-4C56-81E6-B8AAE49E1250}"/>
          </ac:spMkLst>
        </pc:spChg>
        <pc:spChg chg="add mod">
          <ac:chgData name="Olaide Olabode (Researcher)" userId="aa976861-ec8a-4f63-8f1d-3b866e100197" providerId="ADAL" clId="{8E101CD4-3771-4545-9185-7E5EE577D888}" dt="2020-03-09T15:43:39.579" v="3120" actId="1076"/>
          <ac:spMkLst>
            <pc:docMk/>
            <pc:sldMk cId="733225213" sldId="264"/>
            <ac:spMk id="10" creationId="{8F284DDB-0843-4EC8-85EA-2AF9FEDC0220}"/>
          </ac:spMkLst>
        </pc:spChg>
        <pc:spChg chg="add mod">
          <ac:chgData name="Olaide Olabode (Researcher)" userId="aa976861-ec8a-4f63-8f1d-3b866e100197" providerId="ADAL" clId="{8E101CD4-3771-4545-9185-7E5EE577D888}" dt="2020-03-09T15:43:39.579" v="3120" actId="1076"/>
          <ac:spMkLst>
            <pc:docMk/>
            <pc:sldMk cId="733225213" sldId="264"/>
            <ac:spMk id="12" creationId="{D69190A3-BAF9-4DB6-AA2B-8E966FB03A01}"/>
          </ac:spMkLst>
        </pc:spChg>
        <pc:spChg chg="add mod">
          <ac:chgData name="Olaide Olabode (Researcher)" userId="aa976861-ec8a-4f63-8f1d-3b866e100197" providerId="ADAL" clId="{8E101CD4-3771-4545-9185-7E5EE577D888}" dt="2020-03-09T15:47:01.576" v="3184" actId="1076"/>
          <ac:spMkLst>
            <pc:docMk/>
            <pc:sldMk cId="733225213" sldId="264"/>
            <ac:spMk id="14" creationId="{651442E4-2AC1-438D-BC01-C36B0E5340B8}"/>
          </ac:spMkLst>
        </pc:spChg>
        <pc:spChg chg="add mod">
          <ac:chgData name="Olaide Olabode (Researcher)" userId="aa976861-ec8a-4f63-8f1d-3b866e100197" providerId="ADAL" clId="{8E101CD4-3771-4545-9185-7E5EE577D888}" dt="2020-03-09T15:45:10.450" v="3173" actId="14100"/>
          <ac:spMkLst>
            <pc:docMk/>
            <pc:sldMk cId="733225213" sldId="264"/>
            <ac:spMk id="16" creationId="{E6A0AE91-0537-4FEF-AA50-3A43F0BBBFAB}"/>
          </ac:spMkLst>
        </pc:spChg>
        <pc:spChg chg="add mod">
          <ac:chgData name="Olaide Olabode (Researcher)" userId="aa976861-ec8a-4f63-8f1d-3b866e100197" providerId="ADAL" clId="{8E101CD4-3771-4545-9185-7E5EE577D888}" dt="2020-03-09T15:47:28.544" v="3201" actId="1076"/>
          <ac:spMkLst>
            <pc:docMk/>
            <pc:sldMk cId="733225213" sldId="264"/>
            <ac:spMk id="19" creationId="{E15CC634-2B03-467D-A646-B8C5E64587B5}"/>
          </ac:spMkLst>
        </pc:spChg>
        <pc:picChg chg="add mod">
          <ac:chgData name="Olaide Olabode (Researcher)" userId="aa976861-ec8a-4f63-8f1d-3b866e100197" providerId="ADAL" clId="{8E101CD4-3771-4545-9185-7E5EE577D888}" dt="2020-03-09T15:43:39.579" v="3120" actId="1076"/>
          <ac:picMkLst>
            <pc:docMk/>
            <pc:sldMk cId="733225213" sldId="264"/>
            <ac:picMk id="4" creationId="{97005B22-17A7-4343-ADFC-926619C465F9}"/>
          </ac:picMkLst>
        </pc:picChg>
        <pc:picChg chg="add mod">
          <ac:chgData name="Olaide Olabode (Researcher)" userId="aa976861-ec8a-4f63-8f1d-3b866e100197" providerId="ADAL" clId="{8E101CD4-3771-4545-9185-7E5EE577D888}" dt="2020-03-09T15:44:45.529" v="3144" actId="1076"/>
          <ac:picMkLst>
            <pc:docMk/>
            <pc:sldMk cId="733225213" sldId="264"/>
            <ac:picMk id="15" creationId="{7F9FDA3B-CF6B-4CC4-99FB-5C7B7C138D8F}"/>
          </ac:picMkLst>
        </pc:picChg>
        <pc:picChg chg="add mod">
          <ac:chgData name="Olaide Olabode (Researcher)" userId="aa976861-ec8a-4f63-8f1d-3b866e100197" providerId="ADAL" clId="{8E101CD4-3771-4545-9185-7E5EE577D888}" dt="2020-03-09T15:46:33.249" v="3178" actId="1076"/>
          <ac:picMkLst>
            <pc:docMk/>
            <pc:sldMk cId="733225213" sldId="264"/>
            <ac:picMk id="17" creationId="{24030782-55E7-49C9-BDF7-06C51E0C4999}"/>
          </ac:picMkLst>
        </pc:picChg>
        <pc:picChg chg="add mod">
          <ac:chgData name="Olaide Olabode (Researcher)" userId="aa976861-ec8a-4f63-8f1d-3b866e100197" providerId="ADAL" clId="{8E101CD4-3771-4545-9185-7E5EE577D888}" dt="2020-03-09T15:46:56.609" v="3183" actId="1076"/>
          <ac:picMkLst>
            <pc:docMk/>
            <pc:sldMk cId="733225213" sldId="264"/>
            <ac:picMk id="18" creationId="{2104D945-5E62-4954-9537-2F01BEF15398}"/>
          </ac:picMkLst>
        </pc:picChg>
        <pc:cxnChg chg="add mod">
          <ac:chgData name="Olaide Olabode (Researcher)" userId="aa976861-ec8a-4f63-8f1d-3b866e100197" providerId="ADAL" clId="{8E101CD4-3771-4545-9185-7E5EE577D888}" dt="2020-03-09T15:43:39.579" v="3120" actId="1076"/>
          <ac:cxnSpMkLst>
            <pc:docMk/>
            <pc:sldMk cId="733225213" sldId="264"/>
            <ac:cxnSpMk id="7" creationId="{7461CF7D-90BF-44B1-AD77-BD88028091DC}"/>
          </ac:cxnSpMkLst>
        </pc:cxnChg>
        <pc:cxnChg chg="add mod">
          <ac:chgData name="Olaide Olabode (Researcher)" userId="aa976861-ec8a-4f63-8f1d-3b866e100197" providerId="ADAL" clId="{8E101CD4-3771-4545-9185-7E5EE577D888}" dt="2020-03-09T15:43:39.579" v="3120" actId="1076"/>
          <ac:cxnSpMkLst>
            <pc:docMk/>
            <pc:sldMk cId="733225213" sldId="264"/>
            <ac:cxnSpMk id="11" creationId="{2048E0B2-F90A-40B2-8B48-F71F23E9256D}"/>
          </ac:cxnSpMkLst>
        </pc:cxnChg>
        <pc:cxnChg chg="add mod">
          <ac:chgData name="Olaide Olabode (Researcher)" userId="aa976861-ec8a-4f63-8f1d-3b866e100197" providerId="ADAL" clId="{8E101CD4-3771-4545-9185-7E5EE577D888}" dt="2020-03-09T15:43:39.579" v="3120" actId="1076"/>
          <ac:cxnSpMkLst>
            <pc:docMk/>
            <pc:sldMk cId="733225213" sldId="264"/>
            <ac:cxnSpMk id="13" creationId="{442EC587-F806-420E-875C-2F2BC7212C8E}"/>
          </ac:cxnSpMkLst>
        </pc:cxnChg>
      </pc:sldChg>
      <pc:sldChg chg="addSp delSp modSp add">
        <pc:chgData name="Olaide Olabode (Researcher)" userId="aa976861-ec8a-4f63-8f1d-3b866e100197" providerId="ADAL" clId="{8E101CD4-3771-4545-9185-7E5EE577D888}" dt="2020-03-09T17:23:11.056" v="4050" actId="20577"/>
        <pc:sldMkLst>
          <pc:docMk/>
          <pc:sldMk cId="383230086" sldId="265"/>
        </pc:sldMkLst>
        <pc:spChg chg="mod">
          <ac:chgData name="Olaide Olabode (Researcher)" userId="aa976861-ec8a-4f63-8f1d-3b866e100197" providerId="ADAL" clId="{8E101CD4-3771-4545-9185-7E5EE577D888}" dt="2020-03-09T17:23:11.056" v="4050" actId="20577"/>
          <ac:spMkLst>
            <pc:docMk/>
            <pc:sldMk cId="383230086" sldId="265"/>
            <ac:spMk id="2" creationId="{039A1D65-6877-4E0D-AAED-136EB4DA660C}"/>
          </ac:spMkLst>
        </pc:spChg>
        <pc:spChg chg="del">
          <ac:chgData name="Olaide Olabode (Researcher)" userId="aa976861-ec8a-4f63-8f1d-3b866e100197" providerId="ADAL" clId="{8E101CD4-3771-4545-9185-7E5EE577D888}" dt="2020-03-09T16:56:40.396" v="3227"/>
          <ac:spMkLst>
            <pc:docMk/>
            <pc:sldMk cId="383230086" sldId="265"/>
            <ac:spMk id="3" creationId="{69CFA61F-ABA1-4952-A3FA-722C29344F96}"/>
          </ac:spMkLst>
        </pc:spChg>
        <pc:spChg chg="add mod">
          <ac:chgData name="Olaide Olabode (Researcher)" userId="aa976861-ec8a-4f63-8f1d-3b866e100197" providerId="ADAL" clId="{8E101CD4-3771-4545-9185-7E5EE577D888}" dt="2020-03-09T17:00:56.098" v="3425" actId="20577"/>
          <ac:spMkLst>
            <pc:docMk/>
            <pc:sldMk cId="383230086" sldId="265"/>
            <ac:spMk id="5" creationId="{0313F0B1-4FAD-4465-95FB-8B718016DA91}"/>
          </ac:spMkLst>
        </pc:spChg>
        <pc:picChg chg="add mod">
          <ac:chgData name="Olaide Olabode (Researcher)" userId="aa976861-ec8a-4f63-8f1d-3b866e100197" providerId="ADAL" clId="{8E101CD4-3771-4545-9185-7E5EE577D888}" dt="2020-03-09T16:58:53.245" v="3308" actId="14100"/>
          <ac:picMkLst>
            <pc:docMk/>
            <pc:sldMk cId="383230086" sldId="265"/>
            <ac:picMk id="4" creationId="{BE171412-B5F4-461C-AFB9-44BF743CA717}"/>
          </ac:picMkLst>
        </pc:picChg>
      </pc:sldChg>
      <pc:sldChg chg="delSp modSp add">
        <pc:chgData name="Olaide Olabode (Researcher)" userId="aa976861-ec8a-4f63-8f1d-3b866e100197" providerId="ADAL" clId="{8E101CD4-3771-4545-9185-7E5EE577D888}" dt="2020-03-09T17:13:43.724" v="4020" actId="20577"/>
        <pc:sldMkLst>
          <pc:docMk/>
          <pc:sldMk cId="1021398088" sldId="266"/>
        </pc:sldMkLst>
        <pc:spChg chg="del">
          <ac:chgData name="Olaide Olabode (Researcher)" userId="aa976861-ec8a-4f63-8f1d-3b866e100197" providerId="ADAL" clId="{8E101CD4-3771-4545-9185-7E5EE577D888}" dt="2020-03-09T17:13:22.697" v="4005" actId="478"/>
          <ac:spMkLst>
            <pc:docMk/>
            <pc:sldMk cId="1021398088" sldId="266"/>
            <ac:spMk id="2" creationId="{5B0D5970-627D-4677-843C-B66395295000}"/>
          </ac:spMkLst>
        </pc:spChg>
        <pc:spChg chg="mod">
          <ac:chgData name="Olaide Olabode (Researcher)" userId="aa976861-ec8a-4f63-8f1d-3b866e100197" providerId="ADAL" clId="{8E101CD4-3771-4545-9185-7E5EE577D888}" dt="2020-03-09T17:13:43.724" v="4020" actId="20577"/>
          <ac:spMkLst>
            <pc:docMk/>
            <pc:sldMk cId="1021398088" sldId="266"/>
            <ac:spMk id="3" creationId="{6C7F13ED-B066-4225-805E-0889FD78E0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/>
          <a:lstStyle/>
          <a:p>
            <a:r>
              <a:rPr lang="en-GB" dirty="0"/>
              <a:t>An Introduction to object-orientation and software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6A5-ACAD-42D2-A1A6-ADC1140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of Basic Class Diagram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8064-4DD8-4663-BB30-51A3BFED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class diagram representing the transport options available for moving from Manchester to London using draw draw.io.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include a superclass whose fields can be inherited by other classes.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three subclasses representing the means of transportation with their own unique fields in addition to those inherited from the superclass.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Ensure that class name, attributes, methods, visibility and relationship are covered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Final model should be submitted on Brightspace.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B18B-D4C6-4BAF-B7D7-60378862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Specification.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9433-19E1-48C2-8716-2CC924C0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Module indicative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Assessments types: Logbook and in class tests.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How to fill logbooks.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draw.io for practical exercises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In class exercises.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13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423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Object-orientation is a software design concept which is used to build systems from a collection of reusable components called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Objects contain data in the form of fields and functionality in the form of procedures. These are grouped together to represent an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Object-oriented design involves defining the objects and their interactions to solve a problem.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E9A0-8E32-4C1B-A14D-87821C97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134183"/>
            <a:ext cx="3446462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Object-oriented Designs.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Abstraction</a:t>
            </a:r>
            <a:r>
              <a:rPr lang="en-GB" dirty="0"/>
              <a:t> – The identification/description of the essential characteristics of an item.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Encapsulation </a:t>
            </a:r>
            <a:r>
              <a:rPr lang="en-GB" dirty="0"/>
              <a:t>– The grouping of related concepts into one item, such as a class or 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Inheritance</a:t>
            </a:r>
            <a:r>
              <a:rPr lang="en-GB" dirty="0"/>
              <a:t> – Inheritance enables new classes to receive the properties  and methods of an existing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Polymorphism</a:t>
            </a:r>
            <a:r>
              <a:rPr lang="en-GB" dirty="0"/>
              <a:t> – The ability of different object to respond to the same message in different ways.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superclass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FEA7-5931-4532-8A5A-BFEAA59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0208-4A4C-40A3-B1D3-6BDA102A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Software design is the process of transforming the customer requirements into a form implementable using a programming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includes defining the classes, methods, functions, objects and the overall structure and interaction that will be translated into codes.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object-oriented software, an object modelling language such as UML is used to develop and express the software 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draw.io will be used in this class for object-oriented software modelling.</a:t>
            </a:r>
          </a:p>
        </p:txBody>
      </p:sp>
    </p:spTree>
    <p:extLst>
      <p:ext uri="{BB962C8B-B14F-4D97-AF65-F5344CB8AC3E}">
        <p14:creationId xmlns:p14="http://schemas.microsoft.com/office/powerpoint/2010/main" val="25875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Modeling Language (UML).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589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International study centre</vt:lpstr>
      <vt:lpstr>Module Specification.</vt:lpstr>
      <vt:lpstr>Object-Orientation.</vt:lpstr>
      <vt:lpstr>Features of Object-oriented Designs.</vt:lpstr>
      <vt:lpstr>Terms Used in Object-oriented Design.</vt:lpstr>
      <vt:lpstr>Software Design.</vt:lpstr>
      <vt:lpstr>Unified Modeling Language (UML).</vt:lpstr>
      <vt:lpstr>Representations in UML.</vt:lpstr>
      <vt:lpstr>Class Diagram – Example.</vt:lpstr>
      <vt:lpstr>Drawing of Basic Class Diagram -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Olaide Olabode (Researcher)</cp:lastModifiedBy>
  <cp:revision>12</cp:revision>
  <dcterms:created xsi:type="dcterms:W3CDTF">2020-03-06T14:36:40Z</dcterms:created>
  <dcterms:modified xsi:type="dcterms:W3CDTF">2020-03-09T17:23:21Z</dcterms:modified>
</cp:coreProperties>
</file>