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2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An Introduction to object-orientation and the java programming language</a:t>
            </a:r>
          </a:p>
          <a:p>
            <a:r>
              <a:rPr lang="en-US" b="1" dirty="0" smtClean="0"/>
              <a:t>More examples</a:t>
            </a:r>
            <a:endParaRPr lang="en-GB" b="1" dirty="0" smtClean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682490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Getters and setters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Inheritance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Polymorphism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Composition vs Inheritance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Interface vs Inheritance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Abstract class vs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Introduction to GUI development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Layouts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Buttons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Labels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TextFields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schemas.openxmlformats.org/package/2006/metadata/core-properties"/>
    <ds:schemaRef ds:uri="c2e86655-d7ed-4420-bc92-1b9547829f54"/>
    <ds:schemaRef ds:uri="http://purl.org/dc/elements/1.1/"/>
    <ds:schemaRef ds:uri="http://schemas.microsoft.com/office/infopath/2007/PartnerControls"/>
    <ds:schemaRef ds:uri="cab83b3b-4db3-4a13-8dd4-e60be6d87cf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4121</TotalTime>
  <Words>59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International study centre</vt:lpstr>
      <vt:lpstr>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Iyalla Alamina (Researcher)</cp:lastModifiedBy>
  <cp:revision>42</cp:revision>
  <dcterms:created xsi:type="dcterms:W3CDTF">2020-03-06T14:36:40Z</dcterms:created>
  <dcterms:modified xsi:type="dcterms:W3CDTF">2020-10-15T06:06:34Z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