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282" r:id="rId17"/>
    <p:sldId id="293" r:id="rId18"/>
    <p:sldId id="307" r:id="rId19"/>
    <p:sldId id="277" r:id="rId20"/>
    <p:sldId id="294" r:id="rId21"/>
    <p:sldId id="283" r:id="rId22"/>
    <p:sldId id="276" r:id="rId23"/>
    <p:sldId id="284" r:id="rId24"/>
    <p:sldId id="295" r:id="rId25"/>
    <p:sldId id="285" r:id="rId26"/>
    <p:sldId id="299" r:id="rId27"/>
    <p:sldId id="296" r:id="rId28"/>
    <p:sldId id="286" r:id="rId29"/>
    <p:sldId id="303" r:id="rId30"/>
    <p:sldId id="297" r:id="rId31"/>
    <p:sldId id="287" r:id="rId32"/>
    <p:sldId id="305" r:id="rId33"/>
    <p:sldId id="306" r:id="rId34"/>
    <p:sldId id="288" r:id="rId35"/>
    <p:sldId id="289" r:id="rId36"/>
    <p:sldId id="308" r:id="rId37"/>
    <p:sldId id="298" r:id="rId38"/>
    <p:sldId id="290" r:id="rId39"/>
    <p:sldId id="301" r:id="rId40"/>
    <p:sldId id="302" r:id="rId41"/>
    <p:sldId id="30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885A-EFF9-4D68-B2BA-10BC149E1FA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C0EF1E33-E77E-44B3-A499-839D3EFCA27F}">
      <dgm:prSet phldrT="[Text]"/>
      <dgm:spPr/>
      <dgm:t>
        <a:bodyPr/>
        <a:lstStyle/>
        <a:p>
          <a:r>
            <a:rPr lang="en-GB" dirty="0"/>
            <a:t>Interface</a:t>
          </a:r>
        </a:p>
      </dgm:t>
    </dgm:pt>
    <dgm:pt modelId="{25469E63-07EC-40BC-98AC-118AAB7BF90B}" type="parTrans" cxnId="{40198CF6-0D42-4FE8-A217-8A1DA346BE32}">
      <dgm:prSet/>
      <dgm:spPr/>
      <dgm:t>
        <a:bodyPr/>
        <a:lstStyle/>
        <a:p>
          <a:endParaRPr lang="en-GB"/>
        </a:p>
      </dgm:t>
    </dgm:pt>
    <dgm:pt modelId="{3027AB04-47D3-40D3-8309-C6B5AB521B97}" type="sibTrans" cxnId="{40198CF6-0D42-4FE8-A217-8A1DA346BE32}">
      <dgm:prSet/>
      <dgm:spPr/>
      <dgm:t>
        <a:bodyPr/>
        <a:lstStyle/>
        <a:p>
          <a:endParaRPr lang="en-GB"/>
        </a:p>
      </dgm:t>
    </dgm:pt>
    <dgm:pt modelId="{B60F802C-164F-42C1-9136-B0A0FB67813E}">
      <dgm:prSet phldrT="[Text]"/>
      <dgm:spPr>
        <a:solidFill>
          <a:schemeClr val="accent6">
            <a:lumMod val="50000"/>
          </a:schemeClr>
        </a:solidFill>
      </dgm:spPr>
      <dgm:t>
        <a:bodyPr/>
        <a:lstStyle/>
        <a:p>
          <a:r>
            <a:rPr lang="en-GB" dirty="0"/>
            <a:t>Ubiquitous</a:t>
          </a:r>
        </a:p>
      </dgm:t>
    </dgm:pt>
    <dgm:pt modelId="{2632EB70-5BEF-49DC-8427-16E2B54650A9}" type="parTrans" cxnId="{852636A6-64A7-4AF0-BBA9-737ACC9DC78F}">
      <dgm:prSet/>
      <dgm:spPr/>
      <dgm:t>
        <a:bodyPr/>
        <a:lstStyle/>
        <a:p>
          <a:endParaRPr lang="en-GB"/>
        </a:p>
      </dgm:t>
    </dgm:pt>
    <dgm:pt modelId="{BA96FFB5-CC06-477B-87D6-1A1CB217354C}" type="sibTrans" cxnId="{852636A6-64A7-4AF0-BBA9-737ACC9DC78F}">
      <dgm:prSet/>
      <dgm:spPr/>
      <dgm:t>
        <a:bodyPr/>
        <a:lstStyle/>
        <a:p>
          <a:endParaRPr lang="en-GB"/>
        </a:p>
      </dgm:t>
    </dgm:pt>
    <dgm:pt modelId="{49FDDCE3-7A0D-47E2-83E4-BBC503F32460}">
      <dgm:prSet phldrT="[Text]"/>
      <dgm:spPr>
        <a:solidFill>
          <a:srgbClr val="0070C0"/>
        </a:solidFill>
      </dgm:spPr>
      <dgm:t>
        <a:bodyPr/>
        <a:lstStyle/>
        <a:p>
          <a:r>
            <a:rPr lang="en-GB" dirty="0"/>
            <a:t>Graphical User Interface</a:t>
          </a:r>
        </a:p>
      </dgm:t>
    </dgm:pt>
    <dgm:pt modelId="{BB33F397-E9B1-43C6-B87F-AD6BB4081D59}" type="parTrans" cxnId="{D6C08F05-C945-473E-8FBD-5B0DACE291E2}">
      <dgm:prSet/>
      <dgm:spPr/>
      <dgm:t>
        <a:bodyPr/>
        <a:lstStyle/>
        <a:p>
          <a:endParaRPr lang="en-GB"/>
        </a:p>
      </dgm:t>
    </dgm:pt>
    <dgm:pt modelId="{53CD1220-7047-44E2-8712-ED8262C21E4E}" type="sibTrans" cxnId="{D6C08F05-C945-473E-8FBD-5B0DACE291E2}">
      <dgm:prSet/>
      <dgm:spPr/>
      <dgm:t>
        <a:bodyPr/>
        <a:lstStyle/>
        <a:p>
          <a:endParaRPr lang="en-GB"/>
        </a:p>
      </dgm:t>
    </dgm:pt>
    <dgm:pt modelId="{65460A54-7BC4-48B8-B1D8-C1F7C963C43D}">
      <dgm:prSet phldrT="[Text]"/>
      <dgm:spPr>
        <a:solidFill>
          <a:srgbClr val="0070C0"/>
        </a:solidFill>
      </dgm:spPr>
      <dgm:t>
        <a:bodyPr/>
        <a:lstStyle/>
        <a:p>
          <a:r>
            <a:rPr lang="en-GB" dirty="0"/>
            <a:t>Abstraction</a:t>
          </a:r>
        </a:p>
      </dgm:t>
    </dgm:pt>
    <dgm:pt modelId="{85B3A47E-82A7-4BF6-A66F-13A095B626AE}" type="parTrans" cxnId="{BA00531D-0B37-4DCC-B2A9-7ABB8D956786}">
      <dgm:prSet/>
      <dgm:spPr/>
      <dgm:t>
        <a:bodyPr/>
        <a:lstStyle/>
        <a:p>
          <a:endParaRPr lang="en-GB"/>
        </a:p>
      </dgm:t>
    </dgm:pt>
    <dgm:pt modelId="{C4316ED7-8761-45E1-ADA3-A8C46A5A75C1}" type="sibTrans" cxnId="{BA00531D-0B37-4DCC-B2A9-7ABB8D956786}">
      <dgm:prSet/>
      <dgm:spPr/>
      <dgm:t>
        <a:bodyPr/>
        <a:lstStyle/>
        <a:p>
          <a:endParaRPr lang="en-GB"/>
        </a:p>
      </dgm:t>
    </dgm:pt>
    <dgm:pt modelId="{84E39164-4483-46A4-82A8-BCF3BDCBFB33}">
      <dgm:prSet phldrT="[Text]"/>
      <dgm:spPr>
        <a:solidFill>
          <a:srgbClr val="0070C0"/>
        </a:solidFill>
      </dgm:spPr>
      <dgm:t>
        <a:bodyPr/>
        <a:lstStyle/>
        <a:p>
          <a:r>
            <a:rPr lang="en-GB" dirty="0"/>
            <a:t>Façade</a:t>
          </a:r>
        </a:p>
      </dgm:t>
    </dgm:pt>
    <dgm:pt modelId="{EBD0E90D-3BC3-4DC9-A736-B3AC54ED2BB7}" type="parTrans" cxnId="{8B2C1117-29F9-4049-BAF5-EA8C53F6952B}">
      <dgm:prSet/>
      <dgm:spPr/>
      <dgm:t>
        <a:bodyPr/>
        <a:lstStyle/>
        <a:p>
          <a:endParaRPr lang="en-GB"/>
        </a:p>
      </dgm:t>
    </dgm:pt>
    <dgm:pt modelId="{56B14C83-D3C8-4760-9DA3-CD2FCDAE9A5B}" type="sibTrans" cxnId="{8B2C1117-29F9-4049-BAF5-EA8C53F6952B}">
      <dgm:prSet/>
      <dgm:spPr/>
      <dgm:t>
        <a:bodyPr/>
        <a:lstStyle/>
        <a:p>
          <a:endParaRPr lang="en-GB"/>
        </a:p>
      </dgm:t>
    </dgm:pt>
    <dgm:pt modelId="{10481CA5-E7B4-44D3-A25D-82716C030B37}">
      <dgm:prSet phldrT="[Text]"/>
      <dgm:spPr>
        <a:solidFill>
          <a:srgbClr val="0070C0"/>
        </a:solidFill>
      </dgm:spPr>
      <dgm:t>
        <a:bodyPr/>
        <a:lstStyle/>
        <a:p>
          <a:r>
            <a:rPr lang="en-GB" dirty="0"/>
            <a:t>Front face</a:t>
          </a:r>
        </a:p>
      </dgm:t>
    </dgm:pt>
    <dgm:pt modelId="{80E19F3E-ED04-4946-9F1F-917A940505BB}" type="parTrans" cxnId="{8535B932-5DE9-427D-BE64-EEADF107DF89}">
      <dgm:prSet/>
      <dgm:spPr/>
      <dgm:t>
        <a:bodyPr/>
        <a:lstStyle/>
        <a:p>
          <a:endParaRPr lang="en-GB"/>
        </a:p>
      </dgm:t>
    </dgm:pt>
    <dgm:pt modelId="{4D2DB362-417F-4090-B536-DCF01DC11D3F}" type="sibTrans" cxnId="{8535B932-5DE9-427D-BE64-EEADF107DF89}">
      <dgm:prSet/>
      <dgm:spPr/>
      <dgm:t>
        <a:bodyPr/>
        <a:lstStyle/>
        <a:p>
          <a:endParaRPr lang="en-GB"/>
        </a:p>
      </dgm:t>
    </dgm:pt>
    <dgm:pt modelId="{452AD175-8807-48DA-9960-A6AB81FF3592}">
      <dgm:prSet phldrT="[Text]"/>
      <dgm:spPr>
        <a:solidFill>
          <a:srgbClr val="FF0000"/>
        </a:solidFill>
      </dgm:spPr>
      <dgm:t>
        <a:bodyPr/>
        <a:lstStyle/>
        <a:p>
          <a:r>
            <a:rPr lang="en-GB" dirty="0"/>
            <a:t>Simplification</a:t>
          </a:r>
        </a:p>
      </dgm:t>
    </dgm:pt>
    <dgm:pt modelId="{95655844-5818-4C22-BEFF-27CB801EF83A}" type="parTrans" cxnId="{83E3E5B6-DE11-4F38-8197-3493C1EBF4D0}">
      <dgm:prSet/>
      <dgm:spPr/>
      <dgm:t>
        <a:bodyPr/>
        <a:lstStyle/>
        <a:p>
          <a:endParaRPr lang="en-GB"/>
        </a:p>
      </dgm:t>
    </dgm:pt>
    <dgm:pt modelId="{DFC35D07-A714-4F37-816E-0392420A1750}" type="sibTrans" cxnId="{83E3E5B6-DE11-4F38-8197-3493C1EBF4D0}">
      <dgm:prSet/>
      <dgm:spPr/>
      <dgm:t>
        <a:bodyPr/>
        <a:lstStyle/>
        <a:p>
          <a:endParaRPr lang="en-GB"/>
        </a:p>
      </dgm:t>
    </dgm:pt>
    <dgm:pt modelId="{80C21F18-AF50-4335-800A-06B82319D9A2}">
      <dgm:prSet phldrT="[Text]"/>
      <dgm:spPr>
        <a:solidFill>
          <a:srgbClr val="FF0000"/>
        </a:solidFill>
      </dgm:spPr>
      <dgm:t>
        <a:bodyPr/>
        <a:lstStyle/>
        <a:p>
          <a:r>
            <a:rPr lang="en-GB" dirty="0"/>
            <a:t>Behaviour</a:t>
          </a:r>
        </a:p>
      </dgm:t>
    </dgm:pt>
    <dgm:pt modelId="{DD1115F5-1EB0-45EC-81F1-A35345711AE3}" type="parTrans" cxnId="{1105B02F-0F34-4D84-AEF8-AEEE14075BA1}">
      <dgm:prSet/>
      <dgm:spPr/>
      <dgm:t>
        <a:bodyPr/>
        <a:lstStyle/>
        <a:p>
          <a:endParaRPr lang="en-GB"/>
        </a:p>
      </dgm:t>
    </dgm:pt>
    <dgm:pt modelId="{2D395A5A-D85D-4850-BB4A-FC76ADA86275}" type="sibTrans" cxnId="{1105B02F-0F34-4D84-AEF8-AEEE14075BA1}">
      <dgm:prSet/>
      <dgm:spPr/>
      <dgm:t>
        <a:bodyPr/>
        <a:lstStyle/>
        <a:p>
          <a:endParaRPr lang="en-GB"/>
        </a:p>
      </dgm:t>
    </dgm:pt>
    <dgm:pt modelId="{E934EB2B-7275-4D6D-89D6-0D5F99892B3F}" type="pres">
      <dgm:prSet presAssocID="{6683885A-EFF9-4D68-B2BA-10BC149E1FA6}" presName="Name0" presStyleCnt="0">
        <dgm:presLayoutVars>
          <dgm:chMax val="1"/>
          <dgm:chPref val="1"/>
          <dgm:dir/>
          <dgm:animOne val="branch"/>
          <dgm:animLvl val="lvl"/>
        </dgm:presLayoutVars>
      </dgm:prSet>
      <dgm:spPr/>
    </dgm:pt>
    <dgm:pt modelId="{A26C62F7-05CF-4460-941A-B7C437D2AF0C}" type="pres">
      <dgm:prSet presAssocID="{C0EF1E33-E77E-44B3-A499-839D3EFCA27F}" presName="singleCycle" presStyleCnt="0"/>
      <dgm:spPr/>
    </dgm:pt>
    <dgm:pt modelId="{962DB6C4-A961-49B4-B3DA-A553E45D1838}" type="pres">
      <dgm:prSet presAssocID="{C0EF1E33-E77E-44B3-A499-839D3EFCA27F}" presName="singleCenter" presStyleLbl="node1" presStyleIdx="0" presStyleCnt="8">
        <dgm:presLayoutVars>
          <dgm:chMax val="7"/>
          <dgm:chPref val="7"/>
        </dgm:presLayoutVars>
      </dgm:prSet>
      <dgm:spPr/>
    </dgm:pt>
    <dgm:pt modelId="{548CE318-3415-44AA-91CB-BC5917DEC467}" type="pres">
      <dgm:prSet presAssocID="{2632EB70-5BEF-49DC-8427-16E2B54650A9}" presName="Name56" presStyleLbl="parChTrans1D2" presStyleIdx="0" presStyleCnt="7"/>
      <dgm:spPr/>
    </dgm:pt>
    <dgm:pt modelId="{0AC2E062-F7B6-40B4-A7BD-7CBD09478A60}" type="pres">
      <dgm:prSet presAssocID="{B60F802C-164F-42C1-9136-B0A0FB67813E}" presName="text0" presStyleLbl="node1" presStyleIdx="1" presStyleCnt="8">
        <dgm:presLayoutVars>
          <dgm:bulletEnabled val="1"/>
        </dgm:presLayoutVars>
      </dgm:prSet>
      <dgm:spPr/>
    </dgm:pt>
    <dgm:pt modelId="{9ED133C3-F115-4E5D-8BBC-560B8FF8E38E}" type="pres">
      <dgm:prSet presAssocID="{BB33F397-E9B1-43C6-B87F-AD6BB4081D59}" presName="Name56" presStyleLbl="parChTrans1D2" presStyleIdx="1" presStyleCnt="7"/>
      <dgm:spPr/>
    </dgm:pt>
    <dgm:pt modelId="{D4C83C1B-FFE3-4EEF-8659-3B6F03DB8469}" type="pres">
      <dgm:prSet presAssocID="{49FDDCE3-7A0D-47E2-83E4-BBC503F32460}" presName="text0" presStyleLbl="node1" presStyleIdx="2" presStyleCnt="8">
        <dgm:presLayoutVars>
          <dgm:bulletEnabled val="1"/>
        </dgm:presLayoutVars>
      </dgm:prSet>
      <dgm:spPr/>
    </dgm:pt>
    <dgm:pt modelId="{A54EBAA6-AAA7-45F3-B858-5F9EB0FC6607}" type="pres">
      <dgm:prSet presAssocID="{85B3A47E-82A7-4BF6-A66F-13A095B626AE}" presName="Name56" presStyleLbl="parChTrans1D2" presStyleIdx="2" presStyleCnt="7"/>
      <dgm:spPr/>
    </dgm:pt>
    <dgm:pt modelId="{18D81CEA-8A9E-4E80-8433-E7CF8A275D70}" type="pres">
      <dgm:prSet presAssocID="{65460A54-7BC4-48B8-B1D8-C1F7C963C43D}" presName="text0" presStyleLbl="node1" presStyleIdx="3" presStyleCnt="8">
        <dgm:presLayoutVars>
          <dgm:bulletEnabled val="1"/>
        </dgm:presLayoutVars>
      </dgm:prSet>
      <dgm:spPr/>
    </dgm:pt>
    <dgm:pt modelId="{81F303B8-9E68-47B0-9EA0-AC325FCD334A}" type="pres">
      <dgm:prSet presAssocID="{EBD0E90D-3BC3-4DC9-A736-B3AC54ED2BB7}" presName="Name56" presStyleLbl="parChTrans1D2" presStyleIdx="3" presStyleCnt="7"/>
      <dgm:spPr/>
    </dgm:pt>
    <dgm:pt modelId="{F137B872-2BC0-48A5-9F58-38D98CEC13E7}" type="pres">
      <dgm:prSet presAssocID="{84E39164-4483-46A4-82A8-BCF3BDCBFB33}" presName="text0" presStyleLbl="node1" presStyleIdx="4" presStyleCnt="8">
        <dgm:presLayoutVars>
          <dgm:bulletEnabled val="1"/>
        </dgm:presLayoutVars>
      </dgm:prSet>
      <dgm:spPr/>
    </dgm:pt>
    <dgm:pt modelId="{A6D9E7C9-BA4A-41D9-B00D-F698EC193A32}" type="pres">
      <dgm:prSet presAssocID="{80E19F3E-ED04-4946-9F1F-917A940505BB}" presName="Name56" presStyleLbl="parChTrans1D2" presStyleIdx="4" presStyleCnt="7"/>
      <dgm:spPr/>
    </dgm:pt>
    <dgm:pt modelId="{DA163BBE-D73D-4850-BBAD-3F640EBE3A79}" type="pres">
      <dgm:prSet presAssocID="{10481CA5-E7B4-44D3-A25D-82716C030B37}" presName="text0" presStyleLbl="node1" presStyleIdx="5" presStyleCnt="8">
        <dgm:presLayoutVars>
          <dgm:bulletEnabled val="1"/>
        </dgm:presLayoutVars>
      </dgm:prSet>
      <dgm:spPr/>
    </dgm:pt>
    <dgm:pt modelId="{B4781E46-5BB7-4A8A-A22F-D8ECB1F17823}" type="pres">
      <dgm:prSet presAssocID="{95655844-5818-4C22-BEFF-27CB801EF83A}" presName="Name56" presStyleLbl="parChTrans1D2" presStyleIdx="5" presStyleCnt="7"/>
      <dgm:spPr/>
    </dgm:pt>
    <dgm:pt modelId="{C3FE9341-1EEB-406A-86CF-8116DBE0F87D}" type="pres">
      <dgm:prSet presAssocID="{452AD175-8807-48DA-9960-A6AB81FF3592}" presName="text0" presStyleLbl="node1" presStyleIdx="6" presStyleCnt="8">
        <dgm:presLayoutVars>
          <dgm:bulletEnabled val="1"/>
        </dgm:presLayoutVars>
      </dgm:prSet>
      <dgm:spPr/>
    </dgm:pt>
    <dgm:pt modelId="{F2ED1845-B2B1-4AEA-A3B3-AAA77E6D2D4A}" type="pres">
      <dgm:prSet presAssocID="{DD1115F5-1EB0-45EC-81F1-A35345711AE3}" presName="Name56" presStyleLbl="parChTrans1D2" presStyleIdx="6" presStyleCnt="7"/>
      <dgm:spPr/>
    </dgm:pt>
    <dgm:pt modelId="{FD28FAEE-75C8-4F91-BB2E-DBE13AC3FADC}" type="pres">
      <dgm:prSet presAssocID="{80C21F18-AF50-4335-800A-06B82319D9A2}" presName="text0" presStyleLbl="node1" presStyleIdx="7" presStyleCnt="8">
        <dgm:presLayoutVars>
          <dgm:bulletEnabled val="1"/>
        </dgm:presLayoutVars>
      </dgm:prSet>
      <dgm:spPr/>
    </dgm:pt>
  </dgm:ptLst>
  <dgm:cxnLst>
    <dgm:cxn modelId="{6B7A4600-EA1B-4366-BB15-16F3F4FA9094}" type="presOf" srcId="{DD1115F5-1EB0-45EC-81F1-A35345711AE3}" destId="{F2ED1845-B2B1-4AEA-A3B3-AAA77E6D2D4A}" srcOrd="0" destOrd="0" presId="urn:microsoft.com/office/officeart/2008/layout/RadialCluster"/>
    <dgm:cxn modelId="{D6C08F05-C945-473E-8FBD-5B0DACE291E2}" srcId="{C0EF1E33-E77E-44B3-A499-839D3EFCA27F}" destId="{49FDDCE3-7A0D-47E2-83E4-BBC503F32460}" srcOrd="1" destOrd="0" parTransId="{BB33F397-E9B1-43C6-B87F-AD6BB4081D59}" sibTransId="{53CD1220-7047-44E2-8712-ED8262C21E4E}"/>
    <dgm:cxn modelId="{AD547910-356F-45F4-869C-9DD925E77041}" type="presOf" srcId="{6683885A-EFF9-4D68-B2BA-10BC149E1FA6}" destId="{E934EB2B-7275-4D6D-89D6-0D5F99892B3F}" srcOrd="0" destOrd="0" presId="urn:microsoft.com/office/officeart/2008/layout/RadialCluster"/>
    <dgm:cxn modelId="{8B2C1117-29F9-4049-BAF5-EA8C53F6952B}" srcId="{C0EF1E33-E77E-44B3-A499-839D3EFCA27F}" destId="{84E39164-4483-46A4-82A8-BCF3BDCBFB33}" srcOrd="3" destOrd="0" parTransId="{EBD0E90D-3BC3-4DC9-A736-B3AC54ED2BB7}" sibTransId="{56B14C83-D3C8-4760-9DA3-CD2FCDAE9A5B}"/>
    <dgm:cxn modelId="{BA00531D-0B37-4DCC-B2A9-7ABB8D956786}" srcId="{C0EF1E33-E77E-44B3-A499-839D3EFCA27F}" destId="{65460A54-7BC4-48B8-B1D8-C1F7C963C43D}" srcOrd="2" destOrd="0" parTransId="{85B3A47E-82A7-4BF6-A66F-13A095B626AE}" sibTransId="{C4316ED7-8761-45E1-ADA3-A8C46A5A75C1}"/>
    <dgm:cxn modelId="{1105B02F-0F34-4D84-AEF8-AEEE14075BA1}" srcId="{C0EF1E33-E77E-44B3-A499-839D3EFCA27F}" destId="{80C21F18-AF50-4335-800A-06B82319D9A2}" srcOrd="6" destOrd="0" parTransId="{DD1115F5-1EB0-45EC-81F1-A35345711AE3}" sibTransId="{2D395A5A-D85D-4850-BB4A-FC76ADA86275}"/>
    <dgm:cxn modelId="{8535B932-5DE9-427D-BE64-EEADF107DF89}" srcId="{C0EF1E33-E77E-44B3-A499-839D3EFCA27F}" destId="{10481CA5-E7B4-44D3-A25D-82716C030B37}" srcOrd="4" destOrd="0" parTransId="{80E19F3E-ED04-4946-9F1F-917A940505BB}" sibTransId="{4D2DB362-417F-4090-B536-DCF01DC11D3F}"/>
    <dgm:cxn modelId="{F281A162-406B-47F6-9CCB-5DADDAD4DDD6}" type="presOf" srcId="{EBD0E90D-3BC3-4DC9-A736-B3AC54ED2BB7}" destId="{81F303B8-9E68-47B0-9EA0-AC325FCD334A}" srcOrd="0" destOrd="0" presId="urn:microsoft.com/office/officeart/2008/layout/RadialCluster"/>
    <dgm:cxn modelId="{6BF6C143-4A19-4A60-854F-62DD8B2C7ACC}" type="presOf" srcId="{65460A54-7BC4-48B8-B1D8-C1F7C963C43D}" destId="{18D81CEA-8A9E-4E80-8433-E7CF8A275D70}" srcOrd="0" destOrd="0" presId="urn:microsoft.com/office/officeart/2008/layout/RadialCluster"/>
    <dgm:cxn modelId="{C941226E-2D91-4163-9E86-FAEE46CAC0FB}" type="presOf" srcId="{C0EF1E33-E77E-44B3-A499-839D3EFCA27F}" destId="{962DB6C4-A961-49B4-B3DA-A553E45D1838}" srcOrd="0" destOrd="0" presId="urn:microsoft.com/office/officeart/2008/layout/RadialCluster"/>
    <dgm:cxn modelId="{8BFA1F4F-69E9-482E-A57C-C96CE21C1E9A}" type="presOf" srcId="{B60F802C-164F-42C1-9136-B0A0FB67813E}" destId="{0AC2E062-F7B6-40B4-A7BD-7CBD09478A60}" srcOrd="0" destOrd="0" presId="urn:microsoft.com/office/officeart/2008/layout/RadialCluster"/>
    <dgm:cxn modelId="{C9FDE670-557E-4B94-BF11-EECEFDDA915B}" type="presOf" srcId="{10481CA5-E7B4-44D3-A25D-82716C030B37}" destId="{DA163BBE-D73D-4850-BBAD-3F640EBE3A79}" srcOrd="0" destOrd="0" presId="urn:microsoft.com/office/officeart/2008/layout/RadialCluster"/>
    <dgm:cxn modelId="{12C33057-0773-4B9E-951C-4D23002B771A}" type="presOf" srcId="{95655844-5818-4C22-BEFF-27CB801EF83A}" destId="{B4781E46-5BB7-4A8A-A22F-D8ECB1F17823}" srcOrd="0" destOrd="0" presId="urn:microsoft.com/office/officeart/2008/layout/RadialCluster"/>
    <dgm:cxn modelId="{9F74C683-0B99-4505-8163-961023D5A70A}" type="presOf" srcId="{BB33F397-E9B1-43C6-B87F-AD6BB4081D59}" destId="{9ED133C3-F115-4E5D-8BBC-560B8FF8E38E}" srcOrd="0" destOrd="0" presId="urn:microsoft.com/office/officeart/2008/layout/RadialCluster"/>
    <dgm:cxn modelId="{1F56B885-9501-4B3A-92EA-ED34AAEDF602}" type="presOf" srcId="{80E19F3E-ED04-4946-9F1F-917A940505BB}" destId="{A6D9E7C9-BA4A-41D9-B00D-F698EC193A32}" srcOrd="0" destOrd="0" presId="urn:microsoft.com/office/officeart/2008/layout/RadialCluster"/>
    <dgm:cxn modelId="{14C75387-B93A-42EB-B243-B7C817DC3AB6}" type="presOf" srcId="{85B3A47E-82A7-4BF6-A66F-13A095B626AE}" destId="{A54EBAA6-AAA7-45F3-B858-5F9EB0FC6607}" srcOrd="0" destOrd="0" presId="urn:microsoft.com/office/officeart/2008/layout/RadialCluster"/>
    <dgm:cxn modelId="{8ACF6695-122A-4A4B-B20E-01CFD0F8EAD5}" type="presOf" srcId="{452AD175-8807-48DA-9960-A6AB81FF3592}" destId="{C3FE9341-1EEB-406A-86CF-8116DBE0F87D}" srcOrd="0" destOrd="0" presId="urn:microsoft.com/office/officeart/2008/layout/RadialCluster"/>
    <dgm:cxn modelId="{E0DD8D98-A53A-448C-A771-C937AD88EAA2}" type="presOf" srcId="{49FDDCE3-7A0D-47E2-83E4-BBC503F32460}" destId="{D4C83C1B-FFE3-4EEF-8659-3B6F03DB8469}" srcOrd="0" destOrd="0" presId="urn:microsoft.com/office/officeart/2008/layout/RadialCluster"/>
    <dgm:cxn modelId="{852636A6-64A7-4AF0-BBA9-737ACC9DC78F}" srcId="{C0EF1E33-E77E-44B3-A499-839D3EFCA27F}" destId="{B60F802C-164F-42C1-9136-B0A0FB67813E}" srcOrd="0" destOrd="0" parTransId="{2632EB70-5BEF-49DC-8427-16E2B54650A9}" sibTransId="{BA96FFB5-CC06-477B-87D6-1A1CB217354C}"/>
    <dgm:cxn modelId="{75470CAB-9B34-41DC-BE79-07713E076636}" type="presOf" srcId="{80C21F18-AF50-4335-800A-06B82319D9A2}" destId="{FD28FAEE-75C8-4F91-BB2E-DBE13AC3FADC}" srcOrd="0" destOrd="0" presId="urn:microsoft.com/office/officeart/2008/layout/RadialCluster"/>
    <dgm:cxn modelId="{83E3E5B6-DE11-4F38-8197-3493C1EBF4D0}" srcId="{C0EF1E33-E77E-44B3-A499-839D3EFCA27F}" destId="{452AD175-8807-48DA-9960-A6AB81FF3592}" srcOrd="5" destOrd="0" parTransId="{95655844-5818-4C22-BEFF-27CB801EF83A}" sibTransId="{DFC35D07-A714-4F37-816E-0392420A1750}"/>
    <dgm:cxn modelId="{9BA5AEB8-859F-4AC4-8CF1-CEFCDFF65E75}" type="presOf" srcId="{2632EB70-5BEF-49DC-8427-16E2B54650A9}" destId="{548CE318-3415-44AA-91CB-BC5917DEC467}" srcOrd="0" destOrd="0" presId="urn:microsoft.com/office/officeart/2008/layout/RadialCluster"/>
    <dgm:cxn modelId="{3AD7DAD9-007B-4B28-AC92-C1BB28BC5E27}" type="presOf" srcId="{84E39164-4483-46A4-82A8-BCF3BDCBFB33}" destId="{F137B872-2BC0-48A5-9F58-38D98CEC13E7}" srcOrd="0" destOrd="0" presId="urn:microsoft.com/office/officeart/2008/layout/RadialCluster"/>
    <dgm:cxn modelId="{40198CF6-0D42-4FE8-A217-8A1DA346BE32}" srcId="{6683885A-EFF9-4D68-B2BA-10BC149E1FA6}" destId="{C0EF1E33-E77E-44B3-A499-839D3EFCA27F}" srcOrd="0" destOrd="0" parTransId="{25469E63-07EC-40BC-98AC-118AAB7BF90B}" sibTransId="{3027AB04-47D3-40D3-8309-C6B5AB521B97}"/>
    <dgm:cxn modelId="{61287CC2-84A2-46AF-91B3-B1AD7DA10068}" type="presParOf" srcId="{E934EB2B-7275-4D6D-89D6-0D5F99892B3F}" destId="{A26C62F7-05CF-4460-941A-B7C437D2AF0C}" srcOrd="0" destOrd="0" presId="urn:microsoft.com/office/officeart/2008/layout/RadialCluster"/>
    <dgm:cxn modelId="{CCF313E9-B6C3-438D-8756-CDB03E3BE795}" type="presParOf" srcId="{A26C62F7-05CF-4460-941A-B7C437D2AF0C}" destId="{962DB6C4-A961-49B4-B3DA-A553E45D1838}" srcOrd="0" destOrd="0" presId="urn:microsoft.com/office/officeart/2008/layout/RadialCluster"/>
    <dgm:cxn modelId="{DA6EB3DF-9483-4C30-B248-D55D6983E89F}" type="presParOf" srcId="{A26C62F7-05CF-4460-941A-B7C437D2AF0C}" destId="{548CE318-3415-44AA-91CB-BC5917DEC467}" srcOrd="1" destOrd="0" presId="urn:microsoft.com/office/officeart/2008/layout/RadialCluster"/>
    <dgm:cxn modelId="{C429AD37-EDC4-4B2F-9968-9B31D11A1CB3}" type="presParOf" srcId="{A26C62F7-05CF-4460-941A-B7C437D2AF0C}" destId="{0AC2E062-F7B6-40B4-A7BD-7CBD09478A60}" srcOrd="2" destOrd="0" presId="urn:microsoft.com/office/officeart/2008/layout/RadialCluster"/>
    <dgm:cxn modelId="{017EC6F5-9E28-45D9-AB3E-96BA137C2C75}" type="presParOf" srcId="{A26C62F7-05CF-4460-941A-B7C437D2AF0C}" destId="{9ED133C3-F115-4E5D-8BBC-560B8FF8E38E}" srcOrd="3" destOrd="0" presId="urn:microsoft.com/office/officeart/2008/layout/RadialCluster"/>
    <dgm:cxn modelId="{B4EE1245-C39E-4110-A6F8-451254697AE6}" type="presParOf" srcId="{A26C62F7-05CF-4460-941A-B7C437D2AF0C}" destId="{D4C83C1B-FFE3-4EEF-8659-3B6F03DB8469}" srcOrd="4" destOrd="0" presId="urn:microsoft.com/office/officeart/2008/layout/RadialCluster"/>
    <dgm:cxn modelId="{422BFE38-45AD-4887-A6FF-75F89602331B}" type="presParOf" srcId="{A26C62F7-05CF-4460-941A-B7C437D2AF0C}" destId="{A54EBAA6-AAA7-45F3-B858-5F9EB0FC6607}" srcOrd="5" destOrd="0" presId="urn:microsoft.com/office/officeart/2008/layout/RadialCluster"/>
    <dgm:cxn modelId="{7A40D442-F0D6-4082-9319-B6427115E51B}" type="presParOf" srcId="{A26C62F7-05CF-4460-941A-B7C437D2AF0C}" destId="{18D81CEA-8A9E-4E80-8433-E7CF8A275D70}" srcOrd="6" destOrd="0" presId="urn:microsoft.com/office/officeart/2008/layout/RadialCluster"/>
    <dgm:cxn modelId="{BFF0A46B-2937-449F-B153-A8B60C9EB7DA}" type="presParOf" srcId="{A26C62F7-05CF-4460-941A-B7C437D2AF0C}" destId="{81F303B8-9E68-47B0-9EA0-AC325FCD334A}" srcOrd="7" destOrd="0" presId="urn:microsoft.com/office/officeart/2008/layout/RadialCluster"/>
    <dgm:cxn modelId="{6D0430F3-4A8A-4C03-B3A4-B88BBF023B79}" type="presParOf" srcId="{A26C62F7-05CF-4460-941A-B7C437D2AF0C}" destId="{F137B872-2BC0-48A5-9F58-38D98CEC13E7}" srcOrd="8" destOrd="0" presId="urn:microsoft.com/office/officeart/2008/layout/RadialCluster"/>
    <dgm:cxn modelId="{7362FD5F-061A-4072-8F28-2D478EEF6B8E}" type="presParOf" srcId="{A26C62F7-05CF-4460-941A-B7C437D2AF0C}" destId="{A6D9E7C9-BA4A-41D9-B00D-F698EC193A32}" srcOrd="9" destOrd="0" presId="urn:microsoft.com/office/officeart/2008/layout/RadialCluster"/>
    <dgm:cxn modelId="{AFA42A85-B425-401F-B8E0-3EEA4EA675DE}" type="presParOf" srcId="{A26C62F7-05CF-4460-941A-B7C437D2AF0C}" destId="{DA163BBE-D73D-4850-BBAD-3F640EBE3A79}" srcOrd="10" destOrd="0" presId="urn:microsoft.com/office/officeart/2008/layout/RadialCluster"/>
    <dgm:cxn modelId="{CAE8FD76-2765-4428-AA94-F38F5FF6A947}" type="presParOf" srcId="{A26C62F7-05CF-4460-941A-B7C437D2AF0C}" destId="{B4781E46-5BB7-4A8A-A22F-D8ECB1F17823}" srcOrd="11" destOrd="0" presId="urn:microsoft.com/office/officeart/2008/layout/RadialCluster"/>
    <dgm:cxn modelId="{C06FADA6-602A-4AD7-8E83-74EB5FAABB2F}" type="presParOf" srcId="{A26C62F7-05CF-4460-941A-B7C437D2AF0C}" destId="{C3FE9341-1EEB-406A-86CF-8116DBE0F87D}" srcOrd="12" destOrd="0" presId="urn:microsoft.com/office/officeart/2008/layout/RadialCluster"/>
    <dgm:cxn modelId="{F50AE5D5-C07A-4C7E-86B8-70080CE3B22D}" type="presParOf" srcId="{A26C62F7-05CF-4460-941A-B7C437D2AF0C}" destId="{F2ED1845-B2B1-4AEA-A3B3-AAA77E6D2D4A}" srcOrd="13" destOrd="0" presId="urn:microsoft.com/office/officeart/2008/layout/RadialCluster"/>
    <dgm:cxn modelId="{55BCF472-78CA-42C2-A347-C7EB500D9173}" type="presParOf" srcId="{A26C62F7-05CF-4460-941A-B7C437D2AF0C}" destId="{FD28FAEE-75C8-4F91-BB2E-DBE13AC3FADC}" srcOrd="1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DB6C4-A961-49B4-B3DA-A553E45D1838}">
      <dsp:nvSpPr>
        <dsp:cNvPr id="0" name=""/>
        <dsp:cNvSpPr/>
      </dsp:nvSpPr>
      <dsp:spPr>
        <a:xfrm>
          <a:off x="3168491" y="1489554"/>
          <a:ext cx="1206817" cy="120681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dsp:txBody>
      <dsp:txXfrm>
        <a:off x="3227403" y="1548466"/>
        <a:ext cx="1088993" cy="1088993"/>
      </dsp:txXfrm>
    </dsp:sp>
    <dsp:sp modelId="{548CE318-3415-44AA-91CB-BC5917DEC467}">
      <dsp:nvSpPr>
        <dsp:cNvPr id="0" name=""/>
        <dsp:cNvSpPr/>
      </dsp:nvSpPr>
      <dsp:spPr>
        <a:xfrm rot="16200000">
          <a:off x="3451755" y="1169410"/>
          <a:ext cx="640288" cy="0"/>
        </a:xfrm>
        <a:custGeom>
          <a:avLst/>
          <a:gdLst/>
          <a:ahLst/>
          <a:cxnLst/>
          <a:rect l="0" t="0" r="0" b="0"/>
          <a:pathLst>
            <a:path>
              <a:moveTo>
                <a:pt x="0" y="0"/>
              </a:moveTo>
              <a:lnTo>
                <a:pt x="6402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2E062-F7B6-40B4-A7BD-7CBD09478A60}">
      <dsp:nvSpPr>
        <dsp:cNvPr id="0" name=""/>
        <dsp:cNvSpPr/>
      </dsp:nvSpPr>
      <dsp:spPr>
        <a:xfrm>
          <a:off x="3367616" y="40697"/>
          <a:ext cx="808567" cy="808567"/>
        </a:xfrm>
        <a:prstGeom prst="roundRect">
          <a:avLst/>
        </a:prstGeom>
        <a:solidFill>
          <a:schemeClr val="accent6">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dsp:txBody>
      <dsp:txXfrm>
        <a:off x="3407087" y="80168"/>
        <a:ext cx="729625" cy="729625"/>
      </dsp:txXfrm>
    </dsp:sp>
    <dsp:sp modelId="{9ED133C3-F115-4E5D-8BBC-560B8FF8E38E}">
      <dsp:nvSpPr>
        <dsp:cNvPr id="0" name=""/>
        <dsp:cNvSpPr/>
      </dsp:nvSpPr>
      <dsp:spPr>
        <a:xfrm rot="19285714">
          <a:off x="4336137" y="1499814"/>
          <a:ext cx="359094" cy="0"/>
        </a:xfrm>
        <a:custGeom>
          <a:avLst/>
          <a:gdLst/>
          <a:ahLst/>
          <a:cxnLst/>
          <a:rect l="0" t="0" r="0" b="0"/>
          <a:pathLst>
            <a:path>
              <a:moveTo>
                <a:pt x="0" y="0"/>
              </a:moveTo>
              <a:lnTo>
                <a:pt x="35909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83C1B-FFE3-4EEF-8659-3B6F03DB8469}">
      <dsp:nvSpPr>
        <dsp:cNvPr id="0" name=""/>
        <dsp:cNvSpPr/>
      </dsp:nvSpPr>
      <dsp:spPr>
        <a:xfrm>
          <a:off x="4656060" y="66117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dsp:txBody>
      <dsp:txXfrm>
        <a:off x="4695531" y="700650"/>
        <a:ext cx="729625" cy="729625"/>
      </dsp:txXfrm>
    </dsp:sp>
    <dsp:sp modelId="{A54EBAA6-AAA7-45F3-B858-5F9EB0FC6607}">
      <dsp:nvSpPr>
        <dsp:cNvPr id="0" name=""/>
        <dsp:cNvSpPr/>
      </dsp:nvSpPr>
      <dsp:spPr>
        <a:xfrm rot="771429">
          <a:off x="4367606" y="2299042"/>
          <a:ext cx="614374" cy="0"/>
        </a:xfrm>
        <a:custGeom>
          <a:avLst/>
          <a:gdLst/>
          <a:ahLst/>
          <a:cxnLst/>
          <a:rect l="0" t="0" r="0" b="0"/>
          <a:pathLst>
            <a:path>
              <a:moveTo>
                <a:pt x="0" y="0"/>
              </a:moveTo>
              <a:lnTo>
                <a:pt x="61437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81CEA-8A9E-4E80-8433-E7CF8A275D70}">
      <dsp:nvSpPr>
        <dsp:cNvPr id="0" name=""/>
        <dsp:cNvSpPr/>
      </dsp:nvSpPr>
      <dsp:spPr>
        <a:xfrm>
          <a:off x="4974279" y="205538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dsp:txBody>
      <dsp:txXfrm>
        <a:off x="5013750" y="2094860"/>
        <a:ext cx="729625" cy="729625"/>
      </dsp:txXfrm>
    </dsp:sp>
    <dsp:sp modelId="{81F303B8-9E68-47B0-9EA0-AC325FCD334A}">
      <dsp:nvSpPr>
        <dsp:cNvPr id="0" name=""/>
        <dsp:cNvSpPr/>
      </dsp:nvSpPr>
      <dsp:spPr>
        <a:xfrm rot="3857143">
          <a:off x="3912599" y="2934915"/>
          <a:ext cx="529527" cy="0"/>
        </a:xfrm>
        <a:custGeom>
          <a:avLst/>
          <a:gdLst/>
          <a:ahLst/>
          <a:cxnLst/>
          <a:rect l="0" t="0" r="0" b="0"/>
          <a:pathLst>
            <a:path>
              <a:moveTo>
                <a:pt x="0" y="0"/>
              </a:moveTo>
              <a:lnTo>
                <a:pt x="52952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7B872-2BC0-48A5-9F58-38D98CEC13E7}">
      <dsp:nvSpPr>
        <dsp:cNvPr id="0" name=""/>
        <dsp:cNvSpPr/>
      </dsp:nvSpPr>
      <dsp:spPr>
        <a:xfrm>
          <a:off x="4082648" y="317345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dsp:txBody>
      <dsp:txXfrm>
        <a:off x="4122119" y="3212930"/>
        <a:ext cx="729625" cy="729625"/>
      </dsp:txXfrm>
    </dsp:sp>
    <dsp:sp modelId="{A6D9E7C9-BA4A-41D9-B00D-F698EC193A32}">
      <dsp:nvSpPr>
        <dsp:cNvPr id="0" name=""/>
        <dsp:cNvSpPr/>
      </dsp:nvSpPr>
      <dsp:spPr>
        <a:xfrm rot="6942857">
          <a:off x="3101673" y="2934915"/>
          <a:ext cx="529527" cy="0"/>
        </a:xfrm>
        <a:custGeom>
          <a:avLst/>
          <a:gdLst/>
          <a:ahLst/>
          <a:cxnLst/>
          <a:rect l="0" t="0" r="0" b="0"/>
          <a:pathLst>
            <a:path>
              <a:moveTo>
                <a:pt x="0" y="0"/>
              </a:moveTo>
              <a:lnTo>
                <a:pt x="52952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163BBE-D73D-4850-BBAD-3F640EBE3A79}">
      <dsp:nvSpPr>
        <dsp:cNvPr id="0" name=""/>
        <dsp:cNvSpPr/>
      </dsp:nvSpPr>
      <dsp:spPr>
        <a:xfrm>
          <a:off x="2652583" y="317345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dsp:txBody>
      <dsp:txXfrm>
        <a:off x="2692054" y="3212930"/>
        <a:ext cx="729625" cy="729625"/>
      </dsp:txXfrm>
    </dsp:sp>
    <dsp:sp modelId="{B4781E46-5BB7-4A8A-A22F-D8ECB1F17823}">
      <dsp:nvSpPr>
        <dsp:cNvPr id="0" name=""/>
        <dsp:cNvSpPr/>
      </dsp:nvSpPr>
      <dsp:spPr>
        <a:xfrm rot="10028571">
          <a:off x="2561818" y="2299042"/>
          <a:ext cx="614374" cy="0"/>
        </a:xfrm>
        <a:custGeom>
          <a:avLst/>
          <a:gdLst/>
          <a:ahLst/>
          <a:cxnLst/>
          <a:rect l="0" t="0" r="0" b="0"/>
          <a:pathLst>
            <a:path>
              <a:moveTo>
                <a:pt x="0" y="0"/>
              </a:moveTo>
              <a:lnTo>
                <a:pt x="61437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E9341-1EEB-406A-86CF-8116DBE0F87D}">
      <dsp:nvSpPr>
        <dsp:cNvPr id="0" name=""/>
        <dsp:cNvSpPr/>
      </dsp:nvSpPr>
      <dsp:spPr>
        <a:xfrm>
          <a:off x="1760952" y="2055389"/>
          <a:ext cx="808567" cy="80856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dsp:txBody>
      <dsp:txXfrm>
        <a:off x="1800423" y="2094860"/>
        <a:ext cx="729625" cy="729625"/>
      </dsp:txXfrm>
    </dsp:sp>
    <dsp:sp modelId="{F2ED1845-B2B1-4AEA-A3B3-AAA77E6D2D4A}">
      <dsp:nvSpPr>
        <dsp:cNvPr id="0" name=""/>
        <dsp:cNvSpPr/>
      </dsp:nvSpPr>
      <dsp:spPr>
        <a:xfrm rot="13114286">
          <a:off x="2848568" y="1499814"/>
          <a:ext cx="359094" cy="0"/>
        </a:xfrm>
        <a:custGeom>
          <a:avLst/>
          <a:gdLst/>
          <a:ahLst/>
          <a:cxnLst/>
          <a:rect l="0" t="0" r="0" b="0"/>
          <a:pathLst>
            <a:path>
              <a:moveTo>
                <a:pt x="0" y="0"/>
              </a:moveTo>
              <a:lnTo>
                <a:pt x="35909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8FAEE-75C8-4F91-BB2E-DBE13AC3FADC}">
      <dsp:nvSpPr>
        <dsp:cNvPr id="0" name=""/>
        <dsp:cNvSpPr/>
      </dsp:nvSpPr>
      <dsp:spPr>
        <a:xfrm>
          <a:off x="2079172" y="661179"/>
          <a:ext cx="808567" cy="80856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dsp:txBody>
      <dsp:txXfrm>
        <a:off x="2118643" y="700650"/>
        <a:ext cx="729625" cy="72962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19/10/2020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Tree>
    <p:extLst>
      <p:ext uri="{BB962C8B-B14F-4D97-AF65-F5344CB8AC3E}">
        <p14:creationId xmlns:p14="http://schemas.microsoft.com/office/powerpoint/2010/main" val="99200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Tree>
    <p:extLst>
      <p:ext uri="{BB962C8B-B14F-4D97-AF65-F5344CB8AC3E}">
        <p14:creationId xmlns:p14="http://schemas.microsoft.com/office/powerpoint/2010/main" val="398015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Composition vs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547814" y="4225772"/>
            <a:ext cx="1241346" cy="786470"/>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3290287" y="693938"/>
            <a:ext cx="1559000" cy="1711911"/>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5626594" y="2425083"/>
            <a:ext cx="1559000" cy="2253449"/>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6354840" y="5761608"/>
            <a:ext cx="1559000" cy="668721"/>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Composition vs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547814" y="4225772"/>
            <a:ext cx="1241346" cy="786470"/>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3290287" y="693938"/>
            <a:ext cx="1559000" cy="1711911"/>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5626594" y="2425083"/>
            <a:ext cx="1559000" cy="2253449"/>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6354840" y="5761608"/>
            <a:ext cx="1559000" cy="668721"/>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A92B2579-F368-4E64-8D09-F79D0CBFA8B6}"/>
              </a:ext>
            </a:extLst>
          </p:cNvPr>
          <p:cNvSpPr/>
          <p:nvPr/>
        </p:nvSpPr>
        <p:spPr>
          <a:xfrm>
            <a:off x="6232124" y="458975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684107" y="4485842"/>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graphicFrame>
        <p:nvGraphicFramePr>
          <p:cNvPr id="9" name="Content Placeholder 8">
            <a:extLst>
              <a:ext uri="{FF2B5EF4-FFF2-40B4-BE49-F238E27FC236}">
                <a16:creationId xmlns:a16="http://schemas.microsoft.com/office/drawing/2014/main" id="{576623B1-B900-4844-A9B6-1079C8169299}"/>
              </a:ext>
            </a:extLst>
          </p:cNvPr>
          <p:cNvGraphicFramePr>
            <a:graphicFrameLocks noGrp="1"/>
          </p:cNvGraphicFramePr>
          <p:nvPr>
            <p:ph idx="1"/>
            <p:extLst>
              <p:ext uri="{D42A27DB-BD31-4B8C-83A1-F6EECF244321}">
                <p14:modId xmlns:p14="http://schemas.microsoft.com/office/powerpoint/2010/main" val="1566404360"/>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16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pic>
        <p:nvPicPr>
          <p:cNvPr id="12" name="Content Placeholder 11" descr="Diagram&#10;&#10;Description automatically generated">
            <a:extLst>
              <a:ext uri="{FF2B5EF4-FFF2-40B4-BE49-F238E27FC236}">
                <a16:creationId xmlns:a16="http://schemas.microsoft.com/office/drawing/2014/main" id="{2B4B6A71-554A-4CA2-9F81-5BB52EE27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608" y="696603"/>
            <a:ext cx="6285390" cy="5697377"/>
          </a:xfrm>
        </p:spPr>
      </p:pic>
      <p:sp>
        <p:nvSpPr>
          <p:cNvPr id="8" name="Rectangle: Rounded Corners 7">
            <a:extLst>
              <a:ext uri="{FF2B5EF4-FFF2-40B4-BE49-F238E27FC236}">
                <a16:creationId xmlns:a16="http://schemas.microsoft.com/office/drawing/2014/main" id="{F244680D-B262-4E3C-80CE-35077202ECAB}"/>
              </a:ext>
            </a:extLst>
          </p:cNvPr>
          <p:cNvSpPr/>
          <p:nvPr/>
        </p:nvSpPr>
        <p:spPr>
          <a:xfrm>
            <a:off x="2636668" y="2521258"/>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Example</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902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sp>
        <p:nvSpPr>
          <p:cNvPr id="3" name="Content Placeholder 2">
            <a:extLst>
              <a:ext uri="{FF2B5EF4-FFF2-40B4-BE49-F238E27FC236}">
                <a16:creationId xmlns:a16="http://schemas.microsoft.com/office/drawing/2014/main" id="{403E521B-0709-45EE-AE68-ABC7F471EC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9494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6" name="Content Placeholder 5" descr="Diagram&#10;&#10;Description automatically generated">
            <a:extLst>
              <a:ext uri="{FF2B5EF4-FFF2-40B4-BE49-F238E27FC236}">
                <a16:creationId xmlns:a16="http://schemas.microsoft.com/office/drawing/2014/main" id="{FB638EC6-7D18-496A-A0EE-FA21A8B82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096" y="775252"/>
            <a:ext cx="6121474" cy="5548795"/>
          </a:xfrm>
        </p:spPr>
      </p:pic>
    </p:spTree>
    <p:extLst>
      <p:ext uri="{BB962C8B-B14F-4D97-AF65-F5344CB8AC3E}">
        <p14:creationId xmlns:p14="http://schemas.microsoft.com/office/powerpoint/2010/main" val="1028448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 associated with an interface which includes</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a:t>
            </a:r>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Calculate the following voltages</a:t>
            </a:r>
          </a:p>
          <a:p>
            <a:endParaRPr lang="en-GB" dirty="0"/>
          </a:p>
        </p:txBody>
      </p:sp>
    </p:spTree>
    <p:extLst>
      <p:ext uri="{BB962C8B-B14F-4D97-AF65-F5344CB8AC3E}">
        <p14:creationId xmlns:p14="http://schemas.microsoft.com/office/powerpoint/2010/main" val="205721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code can be found here</a:t>
            </a:r>
          </a:p>
        </p:txBody>
      </p:sp>
    </p:spTree>
    <p:extLst>
      <p:ext uri="{BB962C8B-B14F-4D97-AF65-F5344CB8AC3E}">
        <p14:creationId xmlns:p14="http://schemas.microsoft.com/office/powerpoint/2010/main" val="8851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a:t>Getters and setters</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a:t> Getters and setters</a:t>
            </a:r>
            <a:r>
              <a:rPr lang="en-GB" sz="2800"/>
              <a:t> are a means of externally accessing private/protected members externally</a:t>
            </a:r>
            <a:endParaRPr lang="en-US" sz="2800" dirty="0"/>
          </a:p>
        </p:txBody>
      </p:sp>
      <p:pic>
        <p:nvPicPr>
          <p:cNvPr id="11" name="Picture 10" descr="A picture containing shape&#10;&#10;Description automatically generated">
            <a:extLst>
              <a:ext uri="{FF2B5EF4-FFF2-40B4-BE49-F238E27FC236}">
                <a16:creationId xmlns:a16="http://schemas.microsoft.com/office/drawing/2014/main" id="{726813BD-2A7D-4129-AC65-C618E41BD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3024717"/>
            <a:ext cx="1533525" cy="2838450"/>
          </a:xfrm>
          <a:prstGeom prst="rect">
            <a:avLst/>
          </a:prstGeom>
        </p:spPr>
      </p:pic>
    </p:spTree>
    <p:extLst>
      <p:ext uri="{BB962C8B-B14F-4D97-AF65-F5344CB8AC3E}">
        <p14:creationId xmlns:p14="http://schemas.microsoft.com/office/powerpoint/2010/main" val="269475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431852" y="904027"/>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Method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1B174DBE-1AD7-495B-B168-212A7EE723A6}">
  <ds:schemaRefs>
    <ds:schemaRef ds:uri="http://schemas.microsoft.com/office/2006/documentManagement/types"/>
    <ds:schemaRef ds:uri="http://schemas.openxmlformats.org/package/2006/metadata/core-properties"/>
    <ds:schemaRef ds:uri="c2e86655-d7ed-4420-bc92-1b9547829f54"/>
    <ds:schemaRef ds:uri="http://purl.org/dc/elements/1.1/"/>
    <ds:schemaRef ds:uri="http://schemas.microsoft.com/office/infopath/2007/PartnerControls"/>
    <ds:schemaRef ds:uri="cab83b3b-4db3-4a13-8dd4-e60be6d87cf5"/>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5187</TotalTime>
  <Words>1165</Words>
  <Application>Microsoft Office PowerPoint</Application>
  <PresentationFormat>On-screen Show (4:3)</PresentationFormat>
  <Paragraphs>169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vt:lpstr>
      <vt:lpstr>Calibri Light</vt:lpstr>
      <vt:lpstr>Wingdings</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PowerPoint Presentation</vt:lpstr>
      <vt:lpstr>POS Class diagram – Composition vs Inheritance</vt:lpstr>
      <vt:lpstr>POS Class diagram – Composition vs Inheritance</vt:lpstr>
      <vt:lpstr>PowerPoint Presentation</vt:lpstr>
      <vt:lpstr>Interface vs Inheritance</vt:lpstr>
      <vt:lpstr>Interface vs Inheritance  – Why so many faces</vt:lpstr>
      <vt:lpstr>Interface vs Inheritance</vt:lpstr>
      <vt:lpstr>PowerPoint Presentation</vt:lpstr>
      <vt:lpstr>Abstract class vs Interface vs Inheritance</vt:lpstr>
      <vt:lpstr>Abstract class Example</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vt:lpstr>
      <vt:lpstr>Exercise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80</cp:revision>
  <dcterms:created xsi:type="dcterms:W3CDTF">2020-03-06T14:36:40Z</dcterms:created>
  <dcterms:modified xsi:type="dcterms:W3CDTF">2020-10-19T06:06:49Z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