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sldIdLst>
    <p:sldId id="256" r:id="rId5"/>
    <p:sldId id="272" r:id="rId6"/>
    <p:sldId id="274" r:id="rId7"/>
    <p:sldId id="275" r:id="rId8"/>
    <p:sldId id="277" r:id="rId9"/>
    <p:sldId id="276" r:id="rId10"/>
    <p:sldId id="273" r:id="rId11"/>
    <p:sldId id="287" r:id="rId12"/>
    <p:sldId id="266" r:id="rId13"/>
    <p:sldId id="278" r:id="rId14"/>
    <p:sldId id="279" r:id="rId15"/>
    <p:sldId id="285" r:id="rId16"/>
    <p:sldId id="286" r:id="rId17"/>
    <p:sldId id="282" r:id="rId18"/>
    <p:sldId id="281" r:id="rId19"/>
    <p:sldId id="288" r:id="rId20"/>
    <p:sldId id="283" r:id="rId21"/>
    <p:sldId id="289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8A756-45B2-441B-BD26-2888C6C79637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D2C08-AD98-45B5-84F2-FC10CCB114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5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javanotes/c10/s1.html#generics.1.6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coll.size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 </a:t>
            </a:r>
            <a:r>
              <a:rPr lang="en-US" b="0" i="0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gives the number of objects in the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coll.isEmpty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which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size of the collection is 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coll.clear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all objects from the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 the collection. The parameter must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 if not, a syntax error occurs at compile time. (Remember that if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class, this includes objects belonging to a subclass of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and if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an interface, it includes any object that implements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.) The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method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which tells you whether the operation actually modified the collection. For example, adding an object to a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has no effect if that object was already in the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in the collection. Note that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required to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since it makes sense to check whether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in the collection, no matter what type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has. (For testing equality,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considered to be equal to itself. The criterion for testing non-null objects for equality can differ from one kind of collection to another; see </a:t>
            </a:r>
            <a:r>
              <a:rPr lang="en-US" b="0" i="0" u="sng" dirty="0">
                <a:solidFill>
                  <a:srgbClr val="553377"/>
                </a:solidFill>
                <a:effectLst/>
                <a:latin typeface="Times New Roman" panose="02020603050405020304" pitchFamily="18" charset="0"/>
                <a:hlinkClick r:id="rId3"/>
              </a:rPr>
              <a:t>Subsection 10.1.6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below.)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 the collection, if it occurs in the collection, and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tells you whether the object was found. Again,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not required to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test for equality is the same test that is used by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contains()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 every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also 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parameter can be any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 all the objects 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parameter,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can be any collection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Collection&lt;T&gt;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However, it can also be more general. For example, if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class and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sub-class of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then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Collection&lt;S&gt;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This makes sense because any object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automatically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 so can legally be added to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also occurs in the collection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any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coll.retainAll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does not occur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 the collection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It "retains" only the objects that do occur 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any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Object[]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contains all the items in the collection. Note that the return type is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Object[]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not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! However, there is another version of this method that takes an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as a parameter: the method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returns an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containing all the items in the collection. If the array parameter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large enough to hold the entire collection, then the items are stored in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also the return value of the collection. If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not large enough, then a new array is created to hold the items; in that case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serves only to specify the type of the array. For example,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(new String[0])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used if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collection of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Strings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 will return a new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String[]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D2C08-AD98-45B5-84F2-FC10CCB1149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8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map.get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the object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is associated by the map to the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If the map does not associate any value with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then the return value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Note that it's also possible for the return value to be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when the map explicitly associates the value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with the key. Referring to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map.get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 is similar to referring to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A[key]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 for an array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(But note that there is nothing like an </a:t>
            </a:r>
            <a:r>
              <a:rPr lang="en-US" b="0" i="1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IndexOutOfBoundsException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for maps.)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map.put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key,value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Associates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with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where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must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must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If the map already associated some other value with the key, then the new value replaces the old one. This is similar to the command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A[key] = 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 for an array.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map.putAll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(map2)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if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another map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Map&lt;K,V&gt;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this copies all the associations from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into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map.remove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if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associates a value to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that association is removed from the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map.containsKey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associates some value to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map.containsValue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(value)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associates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 some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map.size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an </a:t>
            </a:r>
            <a:r>
              <a:rPr lang="en-US" b="0" i="0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gives the number of key/value associations in the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map.isEmpty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is empty, that is if it contains no associations.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map.clear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removes all associations from the map, leaving it empty.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D2C08-AD98-45B5-84F2-FC10CCB1149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99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eck/cs124/javanotes7.0.3-web-site/c10/s3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zone.com/articles/an-introduction-to-the-java-collections-framewor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</a:t>
            </a:r>
          </a:p>
          <a:p>
            <a:r>
              <a:rPr lang="en-US" b="1" dirty="0"/>
              <a:t>Java collections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Address book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For an address book we would like to maintain a list of addresses that will have the following attributes and behaviours.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Attributes (properties)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Entry (type=class {Entry})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Methods (behaviours)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Add Entry – add an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Remove entry – remove and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List Entries – shows all entries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Find entry – find and entry by name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Entry Class properties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Name (type=string, public)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Phone Number (type=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4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 book – class diagram</a:t>
            </a:r>
          </a:p>
        </p:txBody>
      </p:sp>
      <p:pic>
        <p:nvPicPr>
          <p:cNvPr id="11" name="Content Placeholder 10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A2A2D235-FBA0-419F-BB75-2FF1825B0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32" y="2594610"/>
            <a:ext cx="6781186" cy="2526030"/>
          </a:xfrm>
        </p:spPr>
      </p:pic>
    </p:spTree>
    <p:extLst>
      <p:ext uri="{BB962C8B-B14F-4D97-AF65-F5344CB8AC3E}">
        <p14:creationId xmlns:p14="http://schemas.microsoft.com/office/powerpoint/2010/main" val="257716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58114"/>
          </a:xfrm>
        </p:spPr>
        <p:txBody>
          <a:bodyPr>
            <a:normAutofit fontScale="90000"/>
          </a:bodyPr>
          <a:lstStyle/>
          <a:p>
            <a:r>
              <a:rPr lang="en-GB" dirty="0"/>
              <a:t>Address book – Array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A74E1C-0BA9-4544-9E5A-343C7B765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779" y="838985"/>
            <a:ext cx="4111501" cy="5030109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AddressBookArray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sb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b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ListAll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]!=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Phone: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Entry successful!"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No room found for entry!"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6EB99-B2F6-4EF0-B514-6363221BB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3439" y="838986"/>
            <a:ext cx="4065781" cy="503011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]!=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(name)){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Found!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Phone: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Not found!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deleteEntry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name){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]!=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(name)){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Found and deleted!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	</a:t>
            </a:r>
            <a:r>
              <a:rPr lang="en-GB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Not found! 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;</a:t>
            </a:r>
          </a:p>
          <a:p>
            <a:pPr>
              <a:spcBef>
                <a:spcPts val="0"/>
              </a:spcBef>
            </a:pP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15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58114"/>
          </a:xfrm>
        </p:spPr>
        <p:txBody>
          <a:bodyPr>
            <a:normAutofit fontScale="90000"/>
          </a:bodyPr>
          <a:lstStyle/>
          <a:p>
            <a:r>
              <a:rPr lang="en-GB" dirty="0"/>
              <a:t>Address book – List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A74E1C-0BA9-4544-9E5A-343C7B765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391" y="838985"/>
            <a:ext cx="3648173" cy="5030109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AddressBookList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ListAll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Phone: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entry){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(entry);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Entry successful!"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6EB99-B2F6-4EF0-B514-6363221BB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2953" y="838986"/>
            <a:ext cx="4949072" cy="503011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name){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(name)){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Found!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Phone: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entry;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Not found!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name){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findEntry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(name);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(entry!=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(entry);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Deleted!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8024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06" y="116919"/>
            <a:ext cx="7543800" cy="702301"/>
          </a:xfrm>
        </p:spPr>
        <p:txBody>
          <a:bodyPr>
            <a:normAutofit fontScale="90000"/>
          </a:bodyPr>
          <a:lstStyle/>
          <a:p>
            <a:r>
              <a:rPr lang="en-GB" dirty="0"/>
              <a:t>The map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857837"/>
            <a:ext cx="7543800" cy="5581582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map.get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the object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is associated by the map to the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map.put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key,value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Associates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with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where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must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must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map.putAll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(map2)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if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another map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Map&lt;K,V&gt;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this copies all the associations from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into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map.remove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if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associates a value to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that association is removed from the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map.containsKey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(key)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associates some value to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map.containsValue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(value)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associates the specified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 some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map.size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an </a:t>
            </a:r>
            <a:r>
              <a:rPr lang="en-US" b="0" i="0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gives the number of key/value associations in the map.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map.isEmpty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returns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 that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map is empty, that is if it contains no associations.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map.clear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-- removes all associations from the map, leaving it empty.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CE65031-E45E-414C-8818-6E51EF3B7C2F}"/>
              </a:ext>
            </a:extLst>
          </p:cNvPr>
          <p:cNvSpPr txBox="1">
            <a:spLocks/>
          </p:cNvSpPr>
          <p:nvPr/>
        </p:nvSpPr>
        <p:spPr>
          <a:xfrm>
            <a:off x="926654" y="6361195"/>
            <a:ext cx="7543801" cy="4204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3"/>
              </a:rPr>
              <a:t>http://math.hws.edu/eck/cs124</a:t>
            </a:r>
            <a:r>
              <a:rPr lang="en-US" dirty="0">
                <a:hlinkClick r:id="rId3"/>
              </a:rPr>
              <a:t>/javanotes7.0.3-web-site/c10/s3.html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195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58114"/>
          </a:xfrm>
        </p:spPr>
        <p:txBody>
          <a:bodyPr>
            <a:normAutofit fontScale="90000"/>
          </a:bodyPr>
          <a:lstStyle/>
          <a:p>
            <a:r>
              <a:rPr lang="en-GB" dirty="0"/>
              <a:t>Address book – Map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A74E1C-0BA9-4544-9E5A-343C7B765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675" y="838985"/>
            <a:ext cx="4371020" cy="5030109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AddressBookMap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>
              <a:spcBef>
                <a:spcPts val="0"/>
              </a:spcBef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ListAll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keySet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    </a:t>
            </a:r>
            <a:r>
              <a:rPr lang="en-GB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The set of keys in the map.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keyIter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keyIter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keyIter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 </a:t>
            </a:r>
            <a:r>
              <a:rPr lang="en-GB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Get the next key.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(key);  </a:t>
            </a:r>
            <a:r>
              <a:rPr lang="en-GB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Get the value for that key.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key + 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value + 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Entry successful!"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6EB99-B2F6-4EF0-B514-6363221BB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0110" y="838986"/>
            <a:ext cx="4191913" cy="503011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(name);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Found! 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Name: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entryName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"Phone: 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entry;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Not found! 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deleteEntry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name){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addressBook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(entry);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Deleted! 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1096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In a list we are dealing with one type i.e. List&lt;T&gt;.  In a map however, we are dealing with two types Map&lt;K,V&gt;, a key and a value.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HashMap does not allow duplicate values the way a list would allow while adding items to the list.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collections we have seen allow dynamic addition of items which is superior to static allocation done in arrays.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Arrays have fixed length while collections have dynamic lengths.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Collections provide methods that allow dealing with lists and maps a lot more quicker and convenient than ordinary arrays</a:t>
            </a:r>
          </a:p>
        </p:txBody>
      </p:sp>
    </p:spTree>
    <p:extLst>
      <p:ext uri="{BB962C8B-B14F-4D97-AF65-F5344CB8AC3E}">
        <p14:creationId xmlns:p14="http://schemas.microsoft.com/office/powerpoint/2010/main" val="2250901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5577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Implement the Address book using  arrays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Implement an address book using Lists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Implement address book using Map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(advanced) Implement a private sort method called by the List entries method of the address book that will display entries in alphabetical order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58855"/>
            <a:ext cx="4795415" cy="42439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Introduction to Collections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Lists, Sets and Maps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collection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GB" dirty="0"/>
              <a:t>Java Generics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Address book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Address book Array method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Address book List Method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The Map interface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Address book Map method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Exercises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</a:t>
            </a:r>
            <a:r>
              <a:rPr lang="en-GB"/>
              <a:t>to collections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Java collections framework add additional features to basic 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There are many classes in the collections framework but they are all derived from either the Collection interface or Map interface.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We will focus on the </a:t>
            </a:r>
            <a:r>
              <a:rPr lang="en-GB" dirty="0" err="1"/>
              <a:t>ArrayList</a:t>
            </a:r>
            <a:r>
              <a:rPr lang="en-GB" dirty="0"/>
              <a:t> and HashMap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Let’s look at the Collection interface contract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Remember an interface is a contract that promises all sub-classes will implement all the methods declared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191344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Diagram&#10;&#10;Description automatically generated">
            <a:extLst>
              <a:ext uri="{FF2B5EF4-FFF2-40B4-BE49-F238E27FC236}">
                <a16:creationId xmlns:a16="http://schemas.microsoft.com/office/drawing/2014/main" id="{7FE0064B-6B9D-4C19-819E-8BEEFCFA6E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r="9015"/>
          <a:stretch/>
        </p:blipFill>
        <p:spPr>
          <a:xfrm>
            <a:off x="4920792" y="2073897"/>
            <a:ext cx="4140168" cy="27212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</a:t>
            </a:r>
            <a:r>
              <a:rPr lang="en-GB"/>
              <a:t>to collections</a:t>
            </a:r>
            <a:endParaRPr lang="en-GB" dirty="0"/>
          </a:p>
        </p:txBody>
      </p:sp>
      <p:pic>
        <p:nvPicPr>
          <p:cNvPr id="16" name="Content Placeholder 15" descr="Diagram&#10;&#10;Description automatically generated">
            <a:extLst>
              <a:ext uri="{FF2B5EF4-FFF2-40B4-BE49-F238E27FC236}">
                <a16:creationId xmlns:a16="http://schemas.microsoft.com/office/drawing/2014/main" id="{C906724B-9C0E-4062-B7DC-8B96C5483C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31329"/>
            <a:ext cx="4920792" cy="2767946"/>
          </a:xfrm>
        </p:spPr>
      </p:pic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8C5ED841-99CC-4DE8-BAD5-53719FBAF5D5}"/>
              </a:ext>
            </a:extLst>
          </p:cNvPr>
          <p:cNvSpPr txBox="1">
            <a:spLocks/>
          </p:cNvSpPr>
          <p:nvPr/>
        </p:nvSpPr>
        <p:spPr>
          <a:xfrm>
            <a:off x="435047" y="5986894"/>
            <a:ext cx="7885993" cy="429829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4"/>
              </a:rPr>
              <a:t>https://dzone.com/articles/an-introduction-to-the-java-collections-framework</a:t>
            </a:r>
            <a:r>
              <a:rPr lang="en-GB"/>
              <a:t> </a:t>
            </a:r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C47BD7-B1D0-4BF7-A5E0-E952266313AF}"/>
              </a:ext>
            </a:extLst>
          </p:cNvPr>
          <p:cNvSpPr/>
          <p:nvPr/>
        </p:nvSpPr>
        <p:spPr>
          <a:xfrm>
            <a:off x="1734532" y="3704734"/>
            <a:ext cx="810705" cy="395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DE5B3B-9776-44D5-A963-E8FB1904CDDA}"/>
              </a:ext>
            </a:extLst>
          </p:cNvPr>
          <p:cNvSpPr/>
          <p:nvPr/>
        </p:nvSpPr>
        <p:spPr>
          <a:xfrm>
            <a:off x="6807724" y="3657600"/>
            <a:ext cx="810705" cy="395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70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 Set’s and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Java collections framework add additional features to basic 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There are many classes in the collections framework but they are all derived from either the Collection interface or Map interface.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We will focus on the </a:t>
            </a:r>
            <a:r>
              <a:rPr lang="en-GB" dirty="0" err="1"/>
              <a:t>ArrayList</a:t>
            </a:r>
            <a:r>
              <a:rPr lang="en-GB" dirty="0"/>
              <a:t> and HashMap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Collections come with loop objects called iterators that give access to each item in the collection.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Let’s look at the Collection interface contract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Remember an interface is a contract that promises all sub-classes will implement all the methods declared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347596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3C9D-14DC-494C-9002-53AF93CC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3" y="956821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GB" dirty="0"/>
              <a:t>The Collection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3057-08A3-484F-8EF1-AA593CCA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989056"/>
            <a:ext cx="8427563" cy="4110086"/>
          </a:xfrm>
        </p:spPr>
        <p:txBody>
          <a:bodyPr>
            <a:noAutofit/>
          </a:bodyPr>
          <a:lstStyle/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coll.size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 </a:t>
            </a:r>
            <a:r>
              <a:rPr lang="en-US" sz="1600" b="0" i="0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gives the number of objects in the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coll.isEmpty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sz="1600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which is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size of the collection is 0.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coll.clear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all objects from the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 the collection. 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sz="1600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in the collection. 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 the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sz="1600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 every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also in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 all the objects in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parameter,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can be any collection of type </a:t>
            </a:r>
            <a:r>
              <a:rPr lang="en-US" sz="1600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Collection&lt;T&gt;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also occurs in the collection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any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coll.retainAll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does not occur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 the collection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 array of type </a:t>
            </a:r>
            <a:r>
              <a:rPr lang="en-US" sz="1600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Object[]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contains all the items in the collection.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5339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Java collections framework add additional features to basic arrays such as the ability to use collections without direct reference to it’s index.  For example adding elements to a collection.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Generics allows a uniform way to manipulate collections of varying data types.  Consider the snippet below</a:t>
            </a:r>
          </a:p>
          <a:p>
            <a:pPr marL="0" indent="0">
              <a:buNone/>
            </a:pPr>
            <a:r>
              <a:rPr lang="en-GB" dirty="0"/>
              <a:t>List </a:t>
            </a:r>
            <a:r>
              <a:rPr lang="en-GB" dirty="0" err="1"/>
              <a:t>list</a:t>
            </a:r>
            <a:r>
              <a:rPr lang="en-GB" dirty="0"/>
              <a:t> = new </a:t>
            </a:r>
            <a:r>
              <a:rPr lang="en-GB" dirty="0" err="1"/>
              <a:t>ArrayList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 err="1"/>
              <a:t>list.add</a:t>
            </a:r>
            <a:r>
              <a:rPr lang="en-GB" dirty="0"/>
              <a:t>("hello");</a:t>
            </a:r>
          </a:p>
          <a:p>
            <a:pPr marL="0" indent="0">
              <a:buNone/>
            </a:pPr>
            <a:r>
              <a:rPr lang="en-GB" dirty="0"/>
              <a:t>String s = (String) </a:t>
            </a:r>
            <a:r>
              <a:rPr lang="en-GB" dirty="0" err="1"/>
              <a:t>list.get</a:t>
            </a:r>
            <a:r>
              <a:rPr lang="en-GB" dirty="0"/>
              <a:t>(0); // without generic code</a:t>
            </a:r>
          </a:p>
          <a:p>
            <a:pPr marL="0" indent="0">
              <a:buNone/>
            </a:pPr>
            <a:r>
              <a:rPr lang="en-GB" dirty="0"/>
              <a:t>When re-written to use generics, the code does not require casting:</a:t>
            </a:r>
          </a:p>
          <a:p>
            <a:pPr marL="0" indent="0">
              <a:buNone/>
            </a:pPr>
            <a:r>
              <a:rPr lang="en-GB" dirty="0"/>
              <a:t>List&lt;String&gt; list = new </a:t>
            </a:r>
            <a:r>
              <a:rPr lang="en-GB" dirty="0" err="1"/>
              <a:t>ArrayList</a:t>
            </a:r>
            <a:r>
              <a:rPr lang="en-GB" dirty="0"/>
              <a:t>&lt;String&gt;();</a:t>
            </a:r>
          </a:p>
          <a:p>
            <a:pPr marL="0" indent="0">
              <a:buNone/>
            </a:pPr>
            <a:r>
              <a:rPr lang="en-GB" dirty="0" err="1"/>
              <a:t>list.add</a:t>
            </a:r>
            <a:r>
              <a:rPr lang="en-GB" dirty="0"/>
              <a:t>("hello");</a:t>
            </a:r>
          </a:p>
          <a:p>
            <a:pPr marL="0" indent="0">
              <a:buNone/>
            </a:pPr>
            <a:r>
              <a:rPr lang="en-GB" dirty="0"/>
              <a:t>String s = </a:t>
            </a:r>
            <a:r>
              <a:rPr lang="en-GB" dirty="0" err="1"/>
              <a:t>list.get</a:t>
            </a:r>
            <a:r>
              <a:rPr lang="en-GB" dirty="0"/>
              <a:t>(0);   // no cast</a:t>
            </a:r>
          </a:p>
        </p:txBody>
      </p:sp>
    </p:spTree>
    <p:extLst>
      <p:ext uri="{BB962C8B-B14F-4D97-AF65-F5344CB8AC3E}">
        <p14:creationId xmlns:p14="http://schemas.microsoft.com/office/powerpoint/2010/main" val="147457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73491"/>
            <a:ext cx="7543800" cy="524101"/>
          </a:xfrm>
        </p:spPr>
        <p:txBody>
          <a:bodyPr>
            <a:normAutofit fontScale="90000"/>
          </a:bodyPr>
          <a:lstStyle/>
          <a:p>
            <a:r>
              <a:rPr lang="en-GB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697592"/>
            <a:ext cx="7543800" cy="608029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dirty="0"/>
              <a:t> Iterator objects are accessed from the </a:t>
            </a:r>
            <a:r>
              <a:rPr lang="en-GB" dirty="0" err="1"/>
              <a:t>listIterator</a:t>
            </a:r>
            <a:r>
              <a:rPr lang="en-GB" dirty="0"/>
              <a:t>() method of collection classes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dirty="0"/>
              <a:t> The code below shows how to use iterators.  However, these are hardly used as the simpler “for”-each-item-in-syntax also shown below is used as the alternative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//using the iterator syntax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ListIterator</a:t>
            </a:r>
            <a:r>
              <a:rPr lang="en-US" dirty="0"/>
              <a:t>&lt;String&gt;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/>
              <a:t>stringList.listIterator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while (</a:t>
            </a:r>
            <a:r>
              <a:rPr lang="en-US" dirty="0" err="1"/>
              <a:t>iter.hasNext</a:t>
            </a:r>
            <a:r>
              <a:rPr lang="en-US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String item = </a:t>
            </a:r>
            <a:r>
              <a:rPr lang="en-US" dirty="0" err="1"/>
              <a:t>iter.next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if (</a:t>
            </a:r>
            <a:r>
              <a:rPr lang="en-US" dirty="0" err="1"/>
              <a:t>newItem.compareTo</a:t>
            </a:r>
            <a:r>
              <a:rPr lang="en-US" dirty="0"/>
              <a:t>(item) &lt;=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iter.previous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iter.add</a:t>
            </a:r>
            <a:r>
              <a:rPr lang="en-US" dirty="0"/>
              <a:t>(</a:t>
            </a:r>
            <a:r>
              <a:rPr lang="en-US" dirty="0" err="1"/>
              <a:t>newItem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//alternative syntax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for (String </a:t>
            </a:r>
            <a:r>
              <a:rPr lang="en-US" dirty="0" err="1"/>
              <a:t>item:stringList</a:t>
            </a:r>
            <a:r>
              <a:rPr lang="en-US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(item);//list all items to console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02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http://schemas.openxmlformats.org/package/2006/metadata/core-properties"/>
    <ds:schemaRef ds:uri="c2e86655-d7ed-4420-bc92-1b9547829f54"/>
    <ds:schemaRef ds:uri="http://purl.org/dc/elements/1.1/"/>
    <ds:schemaRef ds:uri="http://schemas.microsoft.com/office/infopath/2007/PartnerControls"/>
    <ds:schemaRef ds:uri="cab83b3b-4db3-4a13-8dd4-e60be6d87cf5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5495</TotalTime>
  <Words>3526</Words>
  <Application>Microsoft Office PowerPoint</Application>
  <PresentationFormat>On-screen Show (4:3)</PresentationFormat>
  <Paragraphs>251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Retrospect</vt:lpstr>
      <vt:lpstr>International study centre</vt:lpstr>
      <vt:lpstr>Outline</vt:lpstr>
      <vt:lpstr>Introduction to collections</vt:lpstr>
      <vt:lpstr>Introduction to collections</vt:lpstr>
      <vt:lpstr>Lists Set’s and Maps</vt:lpstr>
      <vt:lpstr>The Collection interface</vt:lpstr>
      <vt:lpstr>Generics</vt:lpstr>
      <vt:lpstr>Iterators</vt:lpstr>
      <vt:lpstr>PowerPoint Presentation</vt:lpstr>
      <vt:lpstr>The Address book Interface</vt:lpstr>
      <vt:lpstr>Address book – class diagram</vt:lpstr>
      <vt:lpstr>Address book – Array method</vt:lpstr>
      <vt:lpstr>Address book – List method</vt:lpstr>
      <vt:lpstr>PowerPoint Presentation</vt:lpstr>
      <vt:lpstr>The map interface</vt:lpstr>
      <vt:lpstr>Address book – Map method</vt:lpstr>
      <vt:lpstr>Summary of collections</vt:lpstr>
      <vt:lpstr>PowerPoint Presentation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71</cp:revision>
  <dcterms:created xsi:type="dcterms:W3CDTF">2020-03-06T14:36:40Z</dcterms:created>
  <dcterms:modified xsi:type="dcterms:W3CDTF">2020-10-19T00:56:47Z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