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287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Layouts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3" y="286604"/>
            <a:ext cx="7543800" cy="646331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14" y="952106"/>
            <a:ext cx="3772136" cy="538270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5B21-C1AE-47E0-887A-919646C8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7710" y="952108"/>
            <a:ext cx="3703320" cy="538270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(Advanced)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3107E-BAA4-4555-A388-C5EA097A8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7FAA5C-B8AC-4176-9063-10AA9000B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6130</TotalTime>
  <Words>2385</Words>
  <Application>Microsoft Office PowerPoint</Application>
  <PresentationFormat>On-screen Show (4:3)</PresentationFormat>
  <Paragraphs>228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Layouts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PowerPoint Presentation</vt:lpstr>
      <vt:lpstr>Exercises</vt:lpstr>
      <vt:lpstr>Exercise (Advanced)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87</cp:revision>
  <dcterms:created xsi:type="dcterms:W3CDTF">2020-03-06T14:36:40Z</dcterms:created>
  <dcterms:modified xsi:type="dcterms:W3CDTF">2020-10-19T06:00:51Z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