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FFD-88D2-46B4-BD25-6B5C34EC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8365-AE79-4080-BAB8-0AB752DD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78EA-1A2F-42F5-AE42-3EB9B1CC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DBBF-8366-4D29-920A-EAA39B43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D130-E1DB-4BA1-A308-6C34CFB6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6D1-50A1-4FEF-BDFE-4DC53620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46F24-DAB3-4303-8ADD-E77D0E7E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C3E0-2FBC-4E9D-8E87-EFE917D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CCDB-C3C5-4D31-946A-D69A5FAB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00F1-AC18-45A4-8A16-D272713B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DFB9-7C73-4238-8B0B-BDD7894D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E56E-B04E-4E88-BD4A-8782B509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C9DA-924B-4666-9EB0-E991C3C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C155-9D47-4361-9D14-DB4AE04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4C24-0BE8-49BF-A654-ACE601D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AFD-C43D-4E09-9D36-833E8A51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554D-3C15-4A47-9692-61DCEF84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A31F-0982-4EC3-BA51-DCFC080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0E5-D9F0-4652-81E3-E980995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EF7C-4D85-4202-A778-C426D970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394-B650-44C0-A7EA-0D8B83D0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60BA-C04C-40C1-A038-76D7011D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3527-CAE5-4020-8E65-9B4F8FA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F66C-0664-46B8-A017-99EB9AE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194B-7E72-48AE-B8ED-FD732DF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1D0-97E6-406E-9481-DA58E44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BFAB-E321-4841-A9AB-10E143AB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21646-426C-494F-ABFB-90BD5FEF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0058-1694-4B52-8E3F-B225538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9582-771F-49B8-BF85-6739767B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4C48-4F27-463D-AF16-9FAADED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2C4-5F35-49E7-A03C-2D527714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0696-EDAD-470E-8624-8DC2FFD6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0FC6-AF9D-46D7-BF1F-D234F381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BC80-9610-4F5D-A221-226E3641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1F4F8-C827-4EB9-9525-F32E061E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F57BC-FE53-498B-B7B2-B55D1A4E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A68DB-C1D0-4D82-9C7C-7E1BFA30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D3AD-9CDB-4992-B7B0-68F43723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972-6DBA-4F6F-971B-574F0CDA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6499-35C8-4CD9-9245-297FDE3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3E4A-AE9E-47D3-8473-4E2687E0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28F3-036B-4199-BDE2-A6960754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3AEBD-1D8C-47FD-A23F-9FA54A8E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192B-936C-45B9-88FE-6EAE3B6E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C9F3-A40C-4C6C-B065-1D92E82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5F7-7C6D-48F3-99CA-8FEFAEDE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42F5-FFD7-4CFD-805F-BEF380A2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C685-ADA6-4309-82D5-944BAE6CE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8D14-B3E2-401A-A362-E4BECE3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1512-16FE-422B-AAA8-9B591AED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614-B29B-4906-88AC-D3E53C39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D4CF-DECE-4393-8BFA-400D589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DC5F-C442-4EF3-A796-94AFFA9A7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38EC-72AA-4AA1-8735-80AB6887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D9FE-344C-47FC-B819-741F3331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AAF7-D9BF-4444-A8FC-BDE3999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7F3D-0602-45AA-9AD6-882B398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40E89-7446-47B5-8D89-5B161FE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E74B-AB94-4433-9385-E2304F09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CE9D-9542-4198-A311-9EEBF2E7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151B-12C8-4F18-8CB8-A56364489C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9168-1E06-4539-9758-E6073D57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9CE9-C413-47DD-9DBF-D8D8EF250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Arithmetic/Absolute_Valu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34B11-5AEA-4C02-A0C8-86A087E125B8}"/>
              </a:ext>
            </a:extLst>
          </p:cNvPr>
          <p:cNvSpPr/>
          <p:nvPr/>
        </p:nvSpPr>
        <p:spPr>
          <a:xfrm>
            <a:off x="2202024" y="1371600"/>
            <a:ext cx="839755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99CF2-1200-4024-9C03-4385C7A3E3C4}"/>
              </a:ext>
            </a:extLst>
          </p:cNvPr>
          <p:cNvSpPr/>
          <p:nvPr/>
        </p:nvSpPr>
        <p:spPr>
          <a:xfrm>
            <a:off x="5399714" y="4007141"/>
            <a:ext cx="139257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827C-AEE5-4522-A0C7-03E6F8CCA709}"/>
              </a:ext>
            </a:extLst>
          </p:cNvPr>
          <p:cNvSpPr/>
          <p:nvPr/>
        </p:nvSpPr>
        <p:spPr>
          <a:xfrm>
            <a:off x="3275988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CB075-F821-4533-9A69-D76F6A9C1D12}"/>
              </a:ext>
            </a:extLst>
          </p:cNvPr>
          <p:cNvSpPr/>
          <p:nvPr/>
        </p:nvSpPr>
        <p:spPr>
          <a:xfrm>
            <a:off x="8442123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C8CD6E58-2DA4-4BE2-B3A4-38C3BAF4F001}"/>
              </a:ext>
            </a:extLst>
          </p:cNvPr>
          <p:cNvSpPr/>
          <p:nvPr/>
        </p:nvSpPr>
        <p:spPr>
          <a:xfrm>
            <a:off x="5412385" y="2052735"/>
            <a:ext cx="1375795" cy="43040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5FF3E-9666-406D-AF94-7992192012A9}"/>
              </a:ext>
            </a:extLst>
          </p:cNvPr>
          <p:cNvSpPr/>
          <p:nvPr/>
        </p:nvSpPr>
        <p:spPr>
          <a:xfrm>
            <a:off x="5683454" y="2483141"/>
            <a:ext cx="825094" cy="179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48A6E0-B48F-46E4-8C6F-7142FD3C004D}"/>
              </a:ext>
            </a:extLst>
          </p:cNvPr>
          <p:cNvSpPr/>
          <p:nvPr/>
        </p:nvSpPr>
        <p:spPr>
          <a:xfrm>
            <a:off x="3373231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8A137-2E78-4684-942B-13909D77DCA8}"/>
              </a:ext>
            </a:extLst>
          </p:cNvPr>
          <p:cNvSpPr/>
          <p:nvPr/>
        </p:nvSpPr>
        <p:spPr>
          <a:xfrm>
            <a:off x="8539366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24E5A5-A31E-4B44-BA97-51825683ED67}"/>
              </a:ext>
            </a:extLst>
          </p:cNvPr>
          <p:cNvCxnSpPr>
            <a:stCxn id="10" idx="4"/>
            <a:endCxn id="5" idx="1"/>
          </p:cNvCxnSpPr>
          <p:nvPr/>
        </p:nvCxnSpPr>
        <p:spPr>
          <a:xfrm rot="16200000" flipH="1">
            <a:off x="3486289" y="2434283"/>
            <a:ext cx="1940069" cy="18867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2201AEE-F711-4A72-B047-13D956B111D9}"/>
              </a:ext>
            </a:extLst>
          </p:cNvPr>
          <p:cNvCxnSpPr>
            <a:stCxn id="11" idx="4"/>
            <a:endCxn id="5" idx="3"/>
          </p:cNvCxnSpPr>
          <p:nvPr/>
        </p:nvCxnSpPr>
        <p:spPr>
          <a:xfrm rot="5400000">
            <a:off x="6765643" y="2434283"/>
            <a:ext cx="1940069" cy="18867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057091-6D5B-479E-B7D8-80D3529A4633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6096000" y="2662819"/>
            <a:ext cx="1" cy="1344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8F741-50C7-413D-A61C-3D5BEA44318F}"/>
              </a:ext>
            </a:extLst>
          </p:cNvPr>
          <p:cNvSpPr/>
          <p:nvPr/>
        </p:nvSpPr>
        <p:spPr>
          <a:xfrm>
            <a:off x="1237288" y="1501630"/>
            <a:ext cx="964736" cy="421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4F3B4-E6E9-4562-8DC8-D3BDD72AE669}"/>
              </a:ext>
            </a:extLst>
          </p:cNvPr>
          <p:cNvSpPr/>
          <p:nvPr/>
        </p:nvSpPr>
        <p:spPr>
          <a:xfrm>
            <a:off x="2613257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Reference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5D2CB-7C39-438D-B962-BD1E0D9E8772}"/>
              </a:ext>
            </a:extLst>
          </p:cNvPr>
          <p:cNvSpPr/>
          <p:nvPr/>
        </p:nvSpPr>
        <p:spPr>
          <a:xfrm>
            <a:off x="5196324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62954-3DB5-46DD-B5EB-BC111C4FD5B7}"/>
              </a:ext>
            </a:extLst>
          </p:cNvPr>
          <p:cNvSpPr/>
          <p:nvPr/>
        </p:nvSpPr>
        <p:spPr>
          <a:xfrm>
            <a:off x="7779392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Error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720D95-7498-40C7-AEF5-E7B970D2DDBA}"/>
              </a:ext>
            </a:extLst>
          </p:cNvPr>
          <p:cNvSpPr/>
          <p:nvPr/>
        </p:nvSpPr>
        <p:spPr>
          <a:xfrm>
            <a:off x="5998358" y="3144930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y(k)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D256A-8031-49E4-95E4-7B1D2D4ACADE}"/>
              </a:ext>
            </a:extLst>
          </p:cNvPr>
          <p:cNvSpPr/>
          <p:nvPr/>
        </p:nvSpPr>
        <p:spPr>
          <a:xfrm>
            <a:off x="7416895" y="4007141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e(k)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228DD9-CC5B-4597-9DA8-54DEA82885E1}"/>
              </a:ext>
            </a:extLst>
          </p:cNvPr>
          <p:cNvSpPr/>
          <p:nvPr/>
        </p:nvSpPr>
        <p:spPr>
          <a:xfrm>
            <a:off x="4222229" y="4004344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x(k)</a:t>
            </a:r>
          </a:p>
        </p:txBody>
      </p:sp>
    </p:spTree>
    <p:extLst>
      <p:ext uri="{BB962C8B-B14F-4D97-AF65-F5344CB8AC3E}">
        <p14:creationId xmlns:p14="http://schemas.microsoft.com/office/powerpoint/2010/main" val="26283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p:pic>
        <p:nvPicPr>
          <p:cNvPr id="5" name="Content Placeholder 4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8D369632-A2ED-4192-A659-CFBABDC1C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531" y="3480047"/>
            <a:ext cx="11258938" cy="1042494"/>
          </a:xfrm>
        </p:spPr>
      </p:pic>
    </p:spTree>
    <p:extLst>
      <p:ext uri="{BB962C8B-B14F-4D97-AF65-F5344CB8AC3E}">
        <p14:creationId xmlns:p14="http://schemas.microsoft.com/office/powerpoint/2010/main" val="32320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/>
              <p:nvPr/>
            </p:nvSpPr>
            <p:spPr>
              <a:xfrm>
                <a:off x="1867988" y="1392273"/>
                <a:ext cx="5473337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g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g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8" y="1392273"/>
                <a:ext cx="5473337" cy="775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05F0B-5948-4FD4-A3A8-4405029FA138}"/>
                  </a:ext>
                </a:extLst>
              </p:cNvPr>
              <p:cNvSpPr txBox="1"/>
              <p:nvPr/>
            </p:nvSpPr>
            <p:spPr>
              <a:xfrm>
                <a:off x="2286001" y="2786965"/>
                <a:ext cx="4127864" cy="64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𝐼𝑛𝑐𝑟𝑒𝑎𝑠𝑒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200,000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150,000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05F0B-5948-4FD4-A3A8-4405029F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2786965"/>
                <a:ext cx="4127864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F06D0-6FFB-4576-8734-7629C2E9A054}"/>
                  </a:ext>
                </a:extLst>
              </p:cNvPr>
              <p:cNvSpPr txBox="1"/>
              <p:nvPr/>
            </p:nvSpPr>
            <p:spPr>
              <a:xfrm>
                <a:off x="2561954" y="5850424"/>
                <a:ext cx="3575958" cy="48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×100=133.3%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F06D0-6FFB-4576-8734-7629C2E9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54" y="5850424"/>
                <a:ext cx="3575958" cy="48333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5A1DE-D67F-4478-B858-3B0449ABA410}"/>
                  </a:ext>
                </a:extLst>
              </p:cNvPr>
              <p:cNvSpPr txBox="1"/>
              <p:nvPr/>
            </p:nvSpPr>
            <p:spPr>
              <a:xfrm>
                <a:off x="2386150" y="4369177"/>
                <a:ext cx="41278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5A1DE-D67F-4478-B858-3B0449A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0" y="4369177"/>
                <a:ext cx="4127864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703A30-ECC6-4E5D-ACC9-D0C8FB180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90"/>
          <a:stretch/>
        </p:blipFill>
        <p:spPr>
          <a:xfrm>
            <a:off x="2614088" y="543338"/>
            <a:ext cx="6115683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59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Positive and Negative Numbers</vt:lpstr>
      <vt:lpstr>Positive and Negative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24</cp:revision>
  <dcterms:created xsi:type="dcterms:W3CDTF">2021-01-12T05:44:41Z</dcterms:created>
  <dcterms:modified xsi:type="dcterms:W3CDTF">2021-01-28T09:57:20Z</dcterms:modified>
</cp:coreProperties>
</file>