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54" r:id="rId3"/>
    <p:sldMasterId id="2147483656" r:id="rId4"/>
    <p:sldMasterId id="2147483657" r:id="rId5"/>
    <p:sldMasterId id="2147483658" r:id="rId6"/>
    <p:sldMasterId id="2147483659" r:id="rId7"/>
    <p:sldMasterId id="2147483660" r:id="rId8"/>
    <p:sldMasterId id="2147483661" r:id="rId9"/>
    <p:sldMasterId id="2147483662" r:id="rId10"/>
    <p:sldMasterId id="2147483663" r:id="rId11"/>
    <p:sldMasterId id="2147483664" r:id="rId12"/>
    <p:sldMasterId id="2147483665" r:id="rId13"/>
  </p:sldMasterIdLst>
  <p:notesMasterIdLst>
    <p:notesMasterId r:id="rId57"/>
  </p:notesMasterIdLst>
  <p:handoutMasterIdLst>
    <p:handoutMasterId r:id="rId58"/>
  </p:handoutMasterIdLst>
  <p:sldIdLst>
    <p:sldId id="258" r:id="rId14"/>
    <p:sldId id="392" r:id="rId15"/>
    <p:sldId id="393" r:id="rId16"/>
    <p:sldId id="375" r:id="rId17"/>
    <p:sldId id="394" r:id="rId18"/>
    <p:sldId id="397" r:id="rId19"/>
    <p:sldId id="356" r:id="rId20"/>
    <p:sldId id="399" r:id="rId21"/>
    <p:sldId id="398" r:id="rId22"/>
    <p:sldId id="400" r:id="rId23"/>
    <p:sldId id="396" r:id="rId24"/>
    <p:sldId id="401" r:id="rId25"/>
    <p:sldId id="402" r:id="rId26"/>
    <p:sldId id="403" r:id="rId27"/>
    <p:sldId id="404" r:id="rId28"/>
    <p:sldId id="405" r:id="rId29"/>
    <p:sldId id="406" r:id="rId30"/>
    <p:sldId id="407" r:id="rId31"/>
    <p:sldId id="409" r:id="rId32"/>
    <p:sldId id="408" r:id="rId33"/>
    <p:sldId id="410" r:id="rId34"/>
    <p:sldId id="411" r:id="rId35"/>
    <p:sldId id="384" r:id="rId36"/>
    <p:sldId id="413" r:id="rId37"/>
    <p:sldId id="414" r:id="rId38"/>
    <p:sldId id="415" r:id="rId39"/>
    <p:sldId id="416" r:id="rId40"/>
    <p:sldId id="417" r:id="rId41"/>
    <p:sldId id="418" r:id="rId42"/>
    <p:sldId id="419" r:id="rId43"/>
    <p:sldId id="425" r:id="rId44"/>
    <p:sldId id="420" r:id="rId45"/>
    <p:sldId id="421" r:id="rId46"/>
    <p:sldId id="369" r:id="rId47"/>
    <p:sldId id="348" r:id="rId48"/>
    <p:sldId id="422" r:id="rId49"/>
    <p:sldId id="423" r:id="rId50"/>
    <p:sldId id="424" r:id="rId51"/>
    <p:sldId id="322" r:id="rId52"/>
    <p:sldId id="395" r:id="rId53"/>
    <p:sldId id="379" r:id="rId54"/>
    <p:sldId id="387" r:id="rId55"/>
    <p:sldId id="386" r:id="rId56"/>
  </p:sldIdLst>
  <p:sldSz cx="9144000" cy="6858000" type="screen4x3"/>
  <p:notesSz cx="6797675" cy="9926638"/>
  <p:defaultTextStyle>
    <a:defPPr>
      <a:defRPr lang="en-GB"/>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2103"/>
    <a:srgbClr val="CCFF99"/>
    <a:srgbClr val="99FF33"/>
    <a:srgbClr val="003772"/>
    <a:srgbClr val="005A84"/>
    <a:srgbClr val="8FCCD1"/>
    <a:srgbClr val="333399"/>
    <a:srgbClr val="6254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52" autoAdjust="0"/>
    <p:restoredTop sz="89767" autoAdjust="0"/>
  </p:normalViewPr>
  <p:slideViewPr>
    <p:cSldViewPr>
      <p:cViewPr varScale="1">
        <p:scale>
          <a:sx n="100" d="100"/>
          <a:sy n="100" d="100"/>
        </p:scale>
        <p:origin x="1698"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30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slide" Target="slides/slide34.xml"/><Relationship Id="rId50" Type="http://schemas.openxmlformats.org/officeDocument/2006/relationships/slide" Target="slides/slide37.xml"/><Relationship Id="rId55" Type="http://schemas.openxmlformats.org/officeDocument/2006/relationships/slide" Target="slides/slide42.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slide" Target="slides/slide16.xml"/><Relationship Id="rId41" Type="http://schemas.openxmlformats.org/officeDocument/2006/relationships/slide" Target="slides/slide28.xml"/><Relationship Id="rId54" Type="http://schemas.openxmlformats.org/officeDocument/2006/relationships/slide" Target="slides/slide41.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openxmlformats.org/officeDocument/2006/relationships/slide" Target="slides/slide40.xml"/><Relationship Id="rId58"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6.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slide" Target="slides/slide39.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slide" Target="slides/slide43.xml"/><Relationship Id="rId8" Type="http://schemas.openxmlformats.org/officeDocument/2006/relationships/slideMaster" Target="slideMasters/slideMaster8.xml"/><Relationship Id="rId51" Type="http://schemas.openxmlformats.org/officeDocument/2006/relationships/slide" Target="slides/slide3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929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a:latin typeface="Arial" charset="0"/>
              </a:defRPr>
            </a:lvl1pPr>
          </a:lstStyle>
          <a:p>
            <a:pPr>
              <a:defRPr/>
            </a:pPr>
            <a:endParaRPr lang="en-US"/>
          </a:p>
        </p:txBody>
      </p:sp>
      <p:sp>
        <p:nvSpPr>
          <p:cNvPr id="439299"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a:latin typeface="Arial" charset="0"/>
              </a:defRPr>
            </a:lvl1pPr>
          </a:lstStyle>
          <a:p>
            <a:pPr>
              <a:defRPr/>
            </a:pPr>
            <a:endParaRPr lang="en-US"/>
          </a:p>
        </p:txBody>
      </p:sp>
      <p:sp>
        <p:nvSpPr>
          <p:cNvPr id="439300"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sz="1200">
                <a:latin typeface="Arial" charset="0"/>
              </a:defRPr>
            </a:lvl1pPr>
          </a:lstStyle>
          <a:p>
            <a:pPr>
              <a:defRPr/>
            </a:pPr>
            <a:endParaRPr lang="en-US"/>
          </a:p>
        </p:txBody>
      </p:sp>
      <p:sp>
        <p:nvSpPr>
          <p:cNvPr id="439301"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56D5ADF-B6D8-48D7-B881-01B41A9C293E}"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a:latin typeface="Arial" charset="0"/>
              </a:defRPr>
            </a:lvl1pPr>
          </a:lstStyle>
          <a:p>
            <a:pPr>
              <a:defRPr/>
            </a:pPr>
            <a:endParaRPr lang="en-US"/>
          </a:p>
        </p:txBody>
      </p:sp>
      <p:sp>
        <p:nvSpPr>
          <p:cNvPr id="49155" name="Rectangle 3"/>
          <p:cNvSpPr>
            <a:spLocks noGrp="1" noChangeArrowheads="1"/>
          </p:cNvSpPr>
          <p:nvPr>
            <p:ph type="dt" idx="1"/>
          </p:nvPr>
        </p:nvSpPr>
        <p:spPr bwMode="auto">
          <a:xfrm>
            <a:off x="3851275" y="0"/>
            <a:ext cx="294481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a:latin typeface="Arial" charset="0"/>
              </a:defRPr>
            </a:lvl1pPr>
          </a:lstStyle>
          <a:p>
            <a:pPr>
              <a:defRPr/>
            </a:pPr>
            <a:endParaRPr lang="en-US"/>
          </a:p>
        </p:txBody>
      </p:sp>
      <p:sp>
        <p:nvSpPr>
          <p:cNvPr id="17412" name="Rectangle 4"/>
          <p:cNvSpPr>
            <a:spLocks noGrp="1" noRot="1" noChangeAspect="1" noChangeArrowheads="1" noTextEdit="1"/>
          </p:cNvSpPr>
          <p:nvPr>
            <p:ph type="sldImg" idx="2"/>
          </p:nvPr>
        </p:nvSpPr>
        <p:spPr bwMode="auto">
          <a:xfrm>
            <a:off x="919163" y="744538"/>
            <a:ext cx="4960937"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7"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49158" name="Rectangle 6"/>
          <p:cNvSpPr>
            <a:spLocks noGrp="1" noChangeArrowheads="1"/>
          </p:cNvSpPr>
          <p:nvPr>
            <p:ph type="ftr" sz="quarter" idx="4"/>
          </p:nvPr>
        </p:nvSpPr>
        <p:spPr bwMode="auto">
          <a:xfrm>
            <a:off x="0" y="9428163"/>
            <a:ext cx="294481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sz="1200">
                <a:latin typeface="Arial" charset="0"/>
              </a:defRPr>
            </a:lvl1pPr>
          </a:lstStyle>
          <a:p>
            <a:pPr>
              <a:defRPr/>
            </a:pPr>
            <a:endParaRPr lang="en-US"/>
          </a:p>
        </p:txBody>
      </p:sp>
      <p:sp>
        <p:nvSpPr>
          <p:cNvPr id="49159" name="Rectangle 7"/>
          <p:cNvSpPr>
            <a:spLocks noGrp="1" noChangeArrowheads="1"/>
          </p:cNvSpPr>
          <p:nvPr>
            <p:ph type="sldNum" sz="quarter" idx="5"/>
          </p:nvPr>
        </p:nvSpPr>
        <p:spPr bwMode="auto">
          <a:xfrm>
            <a:off x="3851275" y="9428163"/>
            <a:ext cx="294481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F17B6E6-C898-4A24-B6CA-DE88EC10FDA0}"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tudents.hud.ac.uk/help/disability/" TargetMode="External"/><Relationship Id="rId2" Type="http://schemas.openxmlformats.org/officeDocument/2006/relationships/slide" Target="../slides/slide39.xml"/><Relationship Id="rId1" Type="http://schemas.openxmlformats.org/officeDocument/2006/relationships/notesMaster" Target="../notesMasters/notesMaster1.xml"/><Relationship Id="rId5" Type="http://schemas.openxmlformats.org/officeDocument/2006/relationships/hyperlink" Target="https://students.hud.ac.uk/grad/graduate-school/support/" TargetMode="External"/><Relationship Id="rId4" Type="http://schemas.openxmlformats.org/officeDocument/2006/relationships/hyperlink" Target="https://students.hud.ac.uk/help/faith/"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D0EC2BCF-0E4E-4A65-B1CA-CDFB08DF8D34}" type="slidenum">
              <a:rPr lang="en-GB" altLang="en-US" sz="1200" smtClean="0"/>
              <a:pPr/>
              <a:t>4</a:t>
            </a:fld>
            <a:endParaRPr lang="en-GB" altLang="en-US" sz="1200"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xfrm>
            <a:off x="906463" y="4714875"/>
            <a:ext cx="498475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6F17B6E6-C898-4A24-B6CA-DE88EC10FDA0}" type="slidenum">
              <a:rPr lang="en-GB" altLang="en-US" smtClean="0"/>
              <a:pPr>
                <a:defRPr/>
              </a:pPr>
              <a:t>21</a:t>
            </a:fld>
            <a:endParaRPr lang="en-GB" altLang="en-US"/>
          </a:p>
        </p:txBody>
      </p:sp>
    </p:spTree>
    <p:extLst>
      <p:ext uri="{BB962C8B-B14F-4D97-AF65-F5344CB8AC3E}">
        <p14:creationId xmlns:p14="http://schemas.microsoft.com/office/powerpoint/2010/main" val="4111421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6F17B6E6-C898-4A24-B6CA-DE88EC10FDA0}" type="slidenum">
              <a:rPr lang="en-GB" altLang="en-US" smtClean="0"/>
              <a:pPr>
                <a:defRPr/>
              </a:pPr>
              <a:t>22</a:t>
            </a:fld>
            <a:endParaRPr lang="en-GB" altLang="en-US"/>
          </a:p>
        </p:txBody>
      </p:sp>
    </p:spTree>
    <p:extLst>
      <p:ext uri="{BB962C8B-B14F-4D97-AF65-F5344CB8AC3E}">
        <p14:creationId xmlns:p14="http://schemas.microsoft.com/office/powerpoint/2010/main" val="4114339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6F17B6E6-C898-4A24-B6CA-DE88EC10FDA0}" type="slidenum">
              <a:rPr lang="en-GB" altLang="en-US" smtClean="0"/>
              <a:pPr>
                <a:defRPr/>
              </a:pPr>
              <a:t>24</a:t>
            </a:fld>
            <a:endParaRPr lang="en-GB" altLang="en-US"/>
          </a:p>
        </p:txBody>
      </p:sp>
    </p:spTree>
    <p:extLst>
      <p:ext uri="{BB962C8B-B14F-4D97-AF65-F5344CB8AC3E}">
        <p14:creationId xmlns:p14="http://schemas.microsoft.com/office/powerpoint/2010/main" val="1695793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6F17B6E6-C898-4A24-B6CA-DE88EC10FDA0}" type="slidenum">
              <a:rPr lang="en-GB" altLang="en-US" smtClean="0"/>
              <a:pPr>
                <a:defRPr/>
              </a:pPr>
              <a:t>25</a:t>
            </a:fld>
            <a:endParaRPr lang="en-GB" altLang="en-US"/>
          </a:p>
        </p:txBody>
      </p:sp>
    </p:spTree>
    <p:extLst>
      <p:ext uri="{BB962C8B-B14F-4D97-AF65-F5344CB8AC3E}">
        <p14:creationId xmlns:p14="http://schemas.microsoft.com/office/powerpoint/2010/main" val="3907094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6F17B6E6-C898-4A24-B6CA-DE88EC10FDA0}" type="slidenum">
              <a:rPr lang="en-GB" altLang="en-US" smtClean="0"/>
              <a:pPr>
                <a:defRPr/>
              </a:pPr>
              <a:t>26</a:t>
            </a:fld>
            <a:endParaRPr lang="en-GB" altLang="en-US"/>
          </a:p>
        </p:txBody>
      </p:sp>
    </p:spTree>
    <p:extLst>
      <p:ext uri="{BB962C8B-B14F-4D97-AF65-F5344CB8AC3E}">
        <p14:creationId xmlns:p14="http://schemas.microsoft.com/office/powerpoint/2010/main" val="2832305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6F17B6E6-C898-4A24-B6CA-DE88EC10FDA0}" type="slidenum">
              <a:rPr lang="en-GB" altLang="en-US" smtClean="0"/>
              <a:pPr>
                <a:defRPr/>
              </a:pPr>
              <a:t>27</a:t>
            </a:fld>
            <a:endParaRPr lang="en-GB" altLang="en-US"/>
          </a:p>
        </p:txBody>
      </p:sp>
    </p:spTree>
    <p:extLst>
      <p:ext uri="{BB962C8B-B14F-4D97-AF65-F5344CB8AC3E}">
        <p14:creationId xmlns:p14="http://schemas.microsoft.com/office/powerpoint/2010/main" val="2725023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6F17B6E6-C898-4A24-B6CA-DE88EC10FDA0}" type="slidenum">
              <a:rPr lang="en-GB" altLang="en-US" smtClean="0"/>
              <a:pPr>
                <a:defRPr/>
              </a:pPr>
              <a:t>28</a:t>
            </a:fld>
            <a:endParaRPr lang="en-GB" altLang="en-US"/>
          </a:p>
        </p:txBody>
      </p:sp>
    </p:spTree>
    <p:extLst>
      <p:ext uri="{BB962C8B-B14F-4D97-AF65-F5344CB8AC3E}">
        <p14:creationId xmlns:p14="http://schemas.microsoft.com/office/powerpoint/2010/main" val="22970454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6F17B6E6-C898-4A24-B6CA-DE88EC10FDA0}" type="slidenum">
              <a:rPr lang="en-GB" altLang="en-US" smtClean="0"/>
              <a:pPr>
                <a:defRPr/>
              </a:pPr>
              <a:t>29</a:t>
            </a:fld>
            <a:endParaRPr lang="en-GB" altLang="en-US"/>
          </a:p>
        </p:txBody>
      </p:sp>
    </p:spTree>
    <p:extLst>
      <p:ext uri="{BB962C8B-B14F-4D97-AF65-F5344CB8AC3E}">
        <p14:creationId xmlns:p14="http://schemas.microsoft.com/office/powerpoint/2010/main" val="1749425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6F17B6E6-C898-4A24-B6CA-DE88EC10FDA0}" type="slidenum">
              <a:rPr lang="en-GB" altLang="en-US" smtClean="0"/>
              <a:pPr>
                <a:defRPr/>
              </a:pPr>
              <a:t>30</a:t>
            </a:fld>
            <a:endParaRPr lang="en-GB" altLang="en-US"/>
          </a:p>
        </p:txBody>
      </p:sp>
    </p:spTree>
    <p:extLst>
      <p:ext uri="{BB962C8B-B14F-4D97-AF65-F5344CB8AC3E}">
        <p14:creationId xmlns:p14="http://schemas.microsoft.com/office/powerpoint/2010/main" val="26539792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6F17B6E6-C898-4A24-B6CA-DE88EC10FDA0}" type="slidenum">
              <a:rPr lang="en-GB" altLang="en-US" smtClean="0"/>
              <a:pPr>
                <a:defRPr/>
              </a:pPr>
              <a:t>31</a:t>
            </a:fld>
            <a:endParaRPr lang="en-GB" altLang="en-US"/>
          </a:p>
        </p:txBody>
      </p:sp>
    </p:spTree>
    <p:extLst>
      <p:ext uri="{BB962C8B-B14F-4D97-AF65-F5344CB8AC3E}">
        <p14:creationId xmlns:p14="http://schemas.microsoft.com/office/powerpoint/2010/main" val="2822134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07A67141-1332-4A5D-8245-7EB0A36B9246}" type="slidenum">
              <a:rPr lang="en-GB" altLang="en-US" sz="1200" smtClean="0"/>
              <a:pPr/>
              <a:t>5</a:t>
            </a:fld>
            <a:endParaRPr lang="en-GB" altLang="en-US" sz="1200"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xfrm>
            <a:off x="906463" y="4714875"/>
            <a:ext cx="498475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7979626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6F17B6E6-C898-4A24-B6CA-DE88EC10FDA0}" type="slidenum">
              <a:rPr lang="en-GB" altLang="en-US" smtClean="0"/>
              <a:pPr>
                <a:defRPr/>
              </a:pPr>
              <a:t>32</a:t>
            </a:fld>
            <a:endParaRPr lang="en-GB" altLang="en-US"/>
          </a:p>
        </p:txBody>
      </p:sp>
    </p:spTree>
    <p:extLst>
      <p:ext uri="{BB962C8B-B14F-4D97-AF65-F5344CB8AC3E}">
        <p14:creationId xmlns:p14="http://schemas.microsoft.com/office/powerpoint/2010/main" val="16817075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smtClean="0"/>
              <a:t>Note: </a:t>
            </a:r>
            <a:r>
              <a:rPr lang="en-GB" altLang="en-US" sz="1200" dirty="0" smtClean="0">
                <a:solidFill>
                  <a:srgbClr val="FF0000"/>
                </a:solidFill>
              </a:rPr>
              <a:t>No one that you have worked with closely or published with will be able to conduct your viva</a:t>
            </a:r>
          </a:p>
          <a:p>
            <a:endParaRPr lang="en-GB" dirty="0"/>
          </a:p>
        </p:txBody>
      </p:sp>
      <p:sp>
        <p:nvSpPr>
          <p:cNvPr id="4" name="Slide Number Placeholder 3"/>
          <p:cNvSpPr>
            <a:spLocks noGrp="1"/>
          </p:cNvSpPr>
          <p:nvPr>
            <p:ph type="sldNum" sz="quarter" idx="10"/>
          </p:nvPr>
        </p:nvSpPr>
        <p:spPr/>
        <p:txBody>
          <a:bodyPr/>
          <a:lstStyle/>
          <a:p>
            <a:pPr>
              <a:defRPr/>
            </a:pPr>
            <a:fld id="{6F17B6E6-C898-4A24-B6CA-DE88EC10FDA0}" type="slidenum">
              <a:rPr lang="en-GB" altLang="en-US" smtClean="0"/>
              <a:pPr>
                <a:defRPr/>
              </a:pPr>
              <a:t>33</a:t>
            </a:fld>
            <a:endParaRPr lang="en-GB" altLang="en-US"/>
          </a:p>
        </p:txBody>
      </p:sp>
    </p:spTree>
    <p:extLst>
      <p:ext uri="{BB962C8B-B14F-4D97-AF65-F5344CB8AC3E}">
        <p14:creationId xmlns:p14="http://schemas.microsoft.com/office/powerpoint/2010/main" val="1040871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104BB574-1340-4168-B9E0-6C6443A436CD}" type="slidenum">
              <a:rPr lang="en-GB" altLang="en-US" sz="1200" smtClean="0"/>
              <a:pPr/>
              <a:t>35</a:t>
            </a:fld>
            <a:endParaRPr lang="en-GB" altLang="en-US" sz="1200"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906463" y="4714875"/>
            <a:ext cx="498475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07A67141-1332-4A5D-8245-7EB0A36B9246}" type="slidenum">
              <a:rPr lang="en-GB" altLang="en-US" sz="1200" smtClean="0"/>
              <a:pPr/>
              <a:t>39</a:t>
            </a:fld>
            <a:endParaRPr lang="en-GB" altLang="en-US" sz="1200"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xfrm>
            <a:off x="906463" y="4714875"/>
            <a:ext cx="498475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en-US" dirty="0" smtClean="0">
                <a:latin typeface="Arial" panose="020B0604020202020204" pitchFamily="34" charset="0"/>
              </a:rPr>
              <a:t>For </a:t>
            </a:r>
            <a:r>
              <a:rPr lang="en-GB" sz="1200" kern="1200" dirty="0" smtClean="0">
                <a:solidFill>
                  <a:schemeClr val="tx1"/>
                </a:solidFill>
                <a:effectLst/>
                <a:latin typeface="Arial" charset="0"/>
                <a:ea typeface="+mn-ea"/>
                <a:cs typeface="+mn-cs"/>
              </a:rPr>
              <a:t>more information on disability support,</a:t>
            </a:r>
            <a:r>
              <a:rPr lang="en-GB" sz="1200" kern="1200" baseline="0" dirty="0" smtClean="0">
                <a:solidFill>
                  <a:schemeClr val="tx1"/>
                </a:solidFill>
                <a:effectLst/>
                <a:latin typeface="Arial" charset="0"/>
                <a:ea typeface="+mn-ea"/>
                <a:cs typeface="+mn-cs"/>
              </a:rPr>
              <a:t> click</a:t>
            </a:r>
            <a:r>
              <a:rPr lang="en-GB" sz="1200" kern="1200" dirty="0" smtClean="0">
                <a:solidFill>
                  <a:schemeClr val="tx1"/>
                </a:solidFill>
                <a:effectLst/>
                <a:latin typeface="Arial" charset="0"/>
                <a:ea typeface="+mn-ea"/>
                <a:cs typeface="+mn-cs"/>
              </a:rPr>
              <a:t> here: </a:t>
            </a:r>
            <a:r>
              <a:rPr lang="en-GB" sz="1200" u="sng" kern="1200" dirty="0" smtClean="0">
                <a:solidFill>
                  <a:schemeClr val="tx1"/>
                </a:solidFill>
                <a:effectLst/>
                <a:latin typeface="Arial" charset="0"/>
                <a:ea typeface="+mn-ea"/>
                <a:cs typeface="+mn-cs"/>
                <a:hlinkClick r:id="rId3"/>
              </a:rPr>
              <a:t>https://students.hud.ac.uk/help/disability/</a:t>
            </a:r>
            <a:r>
              <a:rPr lang="en-GB" sz="1200" kern="1200" dirty="0" smtClean="0">
                <a:solidFill>
                  <a:schemeClr val="tx1"/>
                </a:solidFill>
                <a:effectLst/>
                <a:latin typeface="Arial" charset="0"/>
                <a:ea typeface="+mn-ea"/>
                <a:cs typeface="+mn-cs"/>
              </a:rPr>
              <a:t>.</a:t>
            </a:r>
          </a:p>
          <a:p>
            <a:pPr lvl="0"/>
            <a:r>
              <a:rPr lang="en-GB" sz="1200" kern="1200" dirty="0" smtClean="0">
                <a:solidFill>
                  <a:schemeClr val="tx1"/>
                </a:solidFill>
                <a:effectLst/>
                <a:latin typeface="Arial" charset="0"/>
                <a:ea typeface="+mn-ea"/>
                <a:cs typeface="+mn-cs"/>
              </a:rPr>
              <a:t>If you would like to know more about the faith centre and the support available, click here: </a:t>
            </a:r>
            <a:r>
              <a:rPr lang="en-GB" sz="1200" u="sng" kern="1200" dirty="0" smtClean="0">
                <a:solidFill>
                  <a:schemeClr val="tx1"/>
                </a:solidFill>
                <a:effectLst/>
                <a:latin typeface="Arial" charset="0"/>
                <a:ea typeface="+mn-ea"/>
                <a:cs typeface="+mn-cs"/>
                <a:hlinkClick r:id="rId4"/>
              </a:rPr>
              <a:t>https://students.hud.ac.uk/help/faith/</a:t>
            </a:r>
            <a:r>
              <a:rPr lang="en-GB" sz="1200" kern="1200" dirty="0" smtClean="0">
                <a:solidFill>
                  <a:schemeClr val="tx1"/>
                </a:solidFill>
                <a:effectLst/>
                <a:latin typeface="Arial" charset="0"/>
                <a:ea typeface="+mn-ea"/>
                <a:cs typeface="+mn-cs"/>
              </a:rPr>
              <a:t>.   </a:t>
            </a:r>
          </a:p>
          <a:p>
            <a:pPr lvl="0"/>
            <a:r>
              <a:rPr lang="en-GB" sz="1200" kern="1200" dirty="0" smtClean="0">
                <a:solidFill>
                  <a:schemeClr val="tx1"/>
                </a:solidFill>
                <a:effectLst/>
                <a:latin typeface="Arial" charset="0"/>
                <a:ea typeface="+mn-ea"/>
                <a:cs typeface="+mn-cs"/>
              </a:rPr>
              <a:t>Computing and Library Services, the Researcher Environment Team, the Students’ Union and the International Office can help with PGR queries.  For more contact details, follow this link: </a:t>
            </a:r>
            <a:r>
              <a:rPr lang="en-GB" sz="1200" u="sng" kern="1200" dirty="0" smtClean="0">
                <a:solidFill>
                  <a:schemeClr val="tx1"/>
                </a:solidFill>
                <a:effectLst/>
                <a:latin typeface="Arial" charset="0"/>
                <a:ea typeface="+mn-ea"/>
                <a:cs typeface="+mn-cs"/>
                <a:hlinkClick r:id="rId5"/>
              </a:rPr>
              <a:t>https://students.hud.ac.uk/grad/graduate-school/support/</a:t>
            </a:r>
            <a:endParaRPr lang="en-GB" sz="1200" kern="1200" dirty="0" smtClean="0">
              <a:solidFill>
                <a:schemeClr val="tx1"/>
              </a:solidFill>
              <a:effectLst/>
              <a:latin typeface="Arial" charset="0"/>
              <a:ea typeface="+mn-ea"/>
              <a:cs typeface="+mn-cs"/>
            </a:endParaRPr>
          </a:p>
          <a:p>
            <a:pPr eaLnBrk="1" hangingPunct="1"/>
            <a:endParaRPr lang="en-US" altLang="en-US" dirty="0" smtClean="0">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07A67141-1332-4A5D-8245-7EB0A36B9246}" type="slidenum">
              <a:rPr lang="en-GB" altLang="en-US" sz="1200" smtClean="0"/>
              <a:pPr/>
              <a:t>40</a:t>
            </a:fld>
            <a:endParaRPr lang="en-GB" altLang="en-US" sz="1200"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xfrm>
            <a:off x="906463" y="4714875"/>
            <a:ext cx="498475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524600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Although pages can be printed single sided or</a:t>
            </a:r>
            <a:r>
              <a:rPr lang="en-GB" baseline="0" dirty="0" smtClean="0"/>
              <a:t> double sided for submission, I would recommend in the first instance that they be printed single sided – this is to allow space for the examiners to write their notes when they are examining your thesis.  They will bring their copies to the viva with them and can use the extra space for further notes in the viva.  You can also print your own copy to take into the viva and if you print it single sided, you will have extra space to add your own notes both before and during the viva.</a:t>
            </a:r>
            <a:endParaRPr lang="en-GB" dirty="0"/>
          </a:p>
        </p:txBody>
      </p:sp>
      <p:sp>
        <p:nvSpPr>
          <p:cNvPr id="4" name="Slide Number Placeholder 3"/>
          <p:cNvSpPr>
            <a:spLocks noGrp="1"/>
          </p:cNvSpPr>
          <p:nvPr>
            <p:ph type="sldNum" sz="quarter" idx="10"/>
          </p:nvPr>
        </p:nvSpPr>
        <p:spPr/>
        <p:txBody>
          <a:bodyPr/>
          <a:lstStyle/>
          <a:p>
            <a:pPr>
              <a:defRPr/>
            </a:pPr>
            <a:fld id="{6F17B6E6-C898-4A24-B6CA-DE88EC10FDA0}" type="slidenum">
              <a:rPr lang="en-GB" altLang="en-US" smtClean="0"/>
              <a:pPr>
                <a:defRPr/>
              </a:pPr>
              <a:t>14</a:t>
            </a:fld>
            <a:endParaRPr lang="en-GB" altLang="en-US"/>
          </a:p>
        </p:txBody>
      </p:sp>
    </p:spTree>
    <p:extLst>
      <p:ext uri="{BB962C8B-B14F-4D97-AF65-F5344CB8AC3E}">
        <p14:creationId xmlns:p14="http://schemas.microsoft.com/office/powerpoint/2010/main" val="3665386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6F17B6E6-C898-4A24-B6CA-DE88EC10FDA0}" type="slidenum">
              <a:rPr lang="en-GB" altLang="en-US" smtClean="0"/>
              <a:pPr>
                <a:defRPr/>
              </a:pPr>
              <a:t>15</a:t>
            </a:fld>
            <a:endParaRPr lang="en-GB" altLang="en-US"/>
          </a:p>
        </p:txBody>
      </p:sp>
    </p:spTree>
    <p:extLst>
      <p:ext uri="{BB962C8B-B14F-4D97-AF65-F5344CB8AC3E}">
        <p14:creationId xmlns:p14="http://schemas.microsoft.com/office/powerpoint/2010/main" val="2410689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6F17B6E6-C898-4A24-B6CA-DE88EC10FDA0}" type="slidenum">
              <a:rPr lang="en-GB" altLang="en-US" smtClean="0"/>
              <a:pPr>
                <a:defRPr/>
              </a:pPr>
              <a:t>16</a:t>
            </a:fld>
            <a:endParaRPr lang="en-GB" altLang="en-US"/>
          </a:p>
        </p:txBody>
      </p:sp>
    </p:spTree>
    <p:extLst>
      <p:ext uri="{BB962C8B-B14F-4D97-AF65-F5344CB8AC3E}">
        <p14:creationId xmlns:p14="http://schemas.microsoft.com/office/powerpoint/2010/main" val="2122904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6F17B6E6-C898-4A24-B6CA-DE88EC10FDA0}" type="slidenum">
              <a:rPr lang="en-GB" altLang="en-US" smtClean="0"/>
              <a:pPr>
                <a:defRPr/>
              </a:pPr>
              <a:t>17</a:t>
            </a:fld>
            <a:endParaRPr lang="en-GB" altLang="en-US"/>
          </a:p>
        </p:txBody>
      </p:sp>
    </p:spTree>
    <p:extLst>
      <p:ext uri="{BB962C8B-B14F-4D97-AF65-F5344CB8AC3E}">
        <p14:creationId xmlns:p14="http://schemas.microsoft.com/office/powerpoint/2010/main" val="3809779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6F17B6E6-C898-4A24-B6CA-DE88EC10FDA0}" type="slidenum">
              <a:rPr lang="en-GB" altLang="en-US" smtClean="0"/>
              <a:pPr>
                <a:defRPr/>
              </a:pPr>
              <a:t>18</a:t>
            </a:fld>
            <a:endParaRPr lang="en-GB" altLang="en-US"/>
          </a:p>
        </p:txBody>
      </p:sp>
    </p:spTree>
    <p:extLst>
      <p:ext uri="{BB962C8B-B14F-4D97-AF65-F5344CB8AC3E}">
        <p14:creationId xmlns:p14="http://schemas.microsoft.com/office/powerpoint/2010/main" val="569481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repeat of an earlier slide to emphasise</a:t>
            </a:r>
            <a:r>
              <a:rPr lang="en-GB" baseline="0" dirty="0" smtClean="0"/>
              <a:t> the importance of proper referencing and paraphrasing.  </a:t>
            </a:r>
            <a:endParaRPr lang="en-GB" dirty="0"/>
          </a:p>
        </p:txBody>
      </p:sp>
      <p:sp>
        <p:nvSpPr>
          <p:cNvPr id="4" name="Slide Number Placeholder 3"/>
          <p:cNvSpPr>
            <a:spLocks noGrp="1"/>
          </p:cNvSpPr>
          <p:nvPr>
            <p:ph type="sldNum" sz="quarter" idx="10"/>
          </p:nvPr>
        </p:nvSpPr>
        <p:spPr/>
        <p:txBody>
          <a:bodyPr/>
          <a:lstStyle/>
          <a:p>
            <a:pPr>
              <a:defRPr/>
            </a:pPr>
            <a:fld id="{6F17B6E6-C898-4A24-B6CA-DE88EC10FDA0}" type="slidenum">
              <a:rPr lang="en-GB" altLang="en-US" smtClean="0"/>
              <a:pPr>
                <a:defRPr/>
              </a:pPr>
              <a:t>19</a:t>
            </a:fld>
            <a:endParaRPr lang="en-GB" altLang="en-US"/>
          </a:p>
        </p:txBody>
      </p:sp>
    </p:spTree>
    <p:extLst>
      <p:ext uri="{BB962C8B-B14F-4D97-AF65-F5344CB8AC3E}">
        <p14:creationId xmlns:p14="http://schemas.microsoft.com/office/powerpoint/2010/main" val="1914875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6F17B6E6-C898-4A24-B6CA-DE88EC10FDA0}" type="slidenum">
              <a:rPr lang="en-GB" altLang="en-US" smtClean="0"/>
              <a:pPr>
                <a:defRPr/>
              </a:pPr>
              <a:t>20</a:t>
            </a:fld>
            <a:endParaRPr lang="en-GB" altLang="en-US"/>
          </a:p>
        </p:txBody>
      </p:sp>
    </p:spTree>
    <p:extLst>
      <p:ext uri="{BB962C8B-B14F-4D97-AF65-F5344CB8AC3E}">
        <p14:creationId xmlns:p14="http://schemas.microsoft.com/office/powerpoint/2010/main" val="15642672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6" descr="UofH w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197725" y="358775"/>
            <a:ext cx="14859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0" name="Rectangle 2"/>
          <p:cNvSpPr>
            <a:spLocks noGrp="1" noChangeArrowheads="1"/>
          </p:cNvSpPr>
          <p:nvPr>
            <p:ph type="ctrTitle"/>
          </p:nvPr>
        </p:nvSpPr>
        <p:spPr>
          <a:xfrm>
            <a:off x="179388" y="260350"/>
            <a:ext cx="7772400" cy="900113"/>
          </a:xfrm>
        </p:spPr>
        <p:txBody>
          <a:bodyPr/>
          <a:lstStyle>
            <a:lvl1pPr algn="l">
              <a:defRPr sz="3100">
                <a:solidFill>
                  <a:schemeClr val="bg1"/>
                </a:solidFill>
              </a:defRPr>
            </a:lvl1pPr>
          </a:lstStyle>
          <a:p>
            <a:r>
              <a:rPr lang="en-GB"/>
              <a:t>Click to edit Master title style</a:t>
            </a:r>
          </a:p>
        </p:txBody>
      </p:sp>
      <p:sp>
        <p:nvSpPr>
          <p:cNvPr id="7183" name="Rectangle 15"/>
          <p:cNvSpPr>
            <a:spLocks noGrp="1" noChangeArrowheads="1"/>
          </p:cNvSpPr>
          <p:nvPr>
            <p:ph type="subTitle" sz="quarter" idx="1"/>
          </p:nvPr>
        </p:nvSpPr>
        <p:spPr>
          <a:xfrm>
            <a:off x="1371600" y="3886200"/>
            <a:ext cx="6400800" cy="1752600"/>
          </a:xfrm>
        </p:spPr>
        <p:txBody>
          <a:bodyPr/>
          <a:lstStyle>
            <a:lvl1pPr marL="0" indent="0">
              <a:buFontTx/>
              <a:buNone/>
              <a:defRPr sz="1600"/>
            </a:lvl1pPr>
          </a:lstStyle>
          <a:p>
            <a:r>
              <a:rPr lang="en-GB"/>
              <a:t>Click to edit Master subtitle style</a:t>
            </a:r>
          </a:p>
        </p:txBody>
      </p:sp>
    </p:spTree>
    <p:extLst>
      <p:ext uri="{BB962C8B-B14F-4D97-AF65-F5344CB8AC3E}">
        <p14:creationId xmlns:p14="http://schemas.microsoft.com/office/powerpoint/2010/main" val="996946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3DD31E5-0552-4DEC-8081-FB3AF659180C}" type="slidenum">
              <a:rPr lang="en-GB" altLang="en-US"/>
              <a:pPr>
                <a:defRPr/>
              </a:pPr>
              <a:t>‹#›</a:t>
            </a:fld>
            <a:endParaRPr lang="en-GB" altLang="en-US"/>
          </a:p>
        </p:txBody>
      </p:sp>
    </p:spTree>
    <p:extLst>
      <p:ext uri="{BB962C8B-B14F-4D97-AF65-F5344CB8AC3E}">
        <p14:creationId xmlns:p14="http://schemas.microsoft.com/office/powerpoint/2010/main" val="98038822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D456D86-E9C7-4D98-B5C6-E76A25B3ED19}" type="slidenum">
              <a:rPr lang="en-GB" altLang="en-US"/>
              <a:pPr>
                <a:defRPr/>
              </a:pPr>
              <a:t>‹#›</a:t>
            </a:fld>
            <a:endParaRPr lang="en-GB" altLang="en-US"/>
          </a:p>
        </p:txBody>
      </p:sp>
    </p:spTree>
    <p:extLst>
      <p:ext uri="{BB962C8B-B14F-4D97-AF65-F5344CB8AC3E}">
        <p14:creationId xmlns:p14="http://schemas.microsoft.com/office/powerpoint/2010/main" val="23156675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BF87492-48F3-433D-8C1C-32C39934688C}" type="slidenum">
              <a:rPr lang="en-GB" altLang="en-US"/>
              <a:pPr>
                <a:defRPr/>
              </a:pPr>
              <a:t>‹#›</a:t>
            </a:fld>
            <a:endParaRPr lang="en-GB" altLang="en-US"/>
          </a:p>
        </p:txBody>
      </p:sp>
    </p:spTree>
    <p:extLst>
      <p:ext uri="{BB962C8B-B14F-4D97-AF65-F5344CB8AC3E}">
        <p14:creationId xmlns:p14="http://schemas.microsoft.com/office/powerpoint/2010/main" val="167699663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61C334F-4A8F-4294-91FB-CB7AAA53A347}" type="slidenum">
              <a:rPr lang="en-GB" altLang="en-US"/>
              <a:pPr>
                <a:defRPr/>
              </a:pPr>
              <a:t>‹#›</a:t>
            </a:fld>
            <a:endParaRPr lang="en-GB" altLang="en-US"/>
          </a:p>
        </p:txBody>
      </p:sp>
    </p:spTree>
    <p:extLst>
      <p:ext uri="{BB962C8B-B14F-4D97-AF65-F5344CB8AC3E}">
        <p14:creationId xmlns:p14="http://schemas.microsoft.com/office/powerpoint/2010/main" val="369109749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12750" y="2205038"/>
            <a:ext cx="4038600" cy="3598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03750" y="2205038"/>
            <a:ext cx="4038600" cy="3598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7541E39-8DAB-4B81-8AB3-0D6E61A353FA}" type="slidenum">
              <a:rPr lang="en-GB" altLang="en-US"/>
              <a:pPr>
                <a:defRPr/>
              </a:pPr>
              <a:t>‹#›</a:t>
            </a:fld>
            <a:endParaRPr lang="en-GB" altLang="en-US"/>
          </a:p>
        </p:txBody>
      </p:sp>
    </p:spTree>
    <p:extLst>
      <p:ext uri="{BB962C8B-B14F-4D97-AF65-F5344CB8AC3E}">
        <p14:creationId xmlns:p14="http://schemas.microsoft.com/office/powerpoint/2010/main" val="154312072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8DEEABD-1A60-43A8-9681-C50F22F87B4A}" type="slidenum">
              <a:rPr lang="en-GB" altLang="en-US"/>
              <a:pPr>
                <a:defRPr/>
              </a:pPr>
              <a:t>‹#›</a:t>
            </a:fld>
            <a:endParaRPr lang="en-GB" altLang="en-US"/>
          </a:p>
        </p:txBody>
      </p:sp>
    </p:spTree>
    <p:extLst>
      <p:ext uri="{BB962C8B-B14F-4D97-AF65-F5344CB8AC3E}">
        <p14:creationId xmlns:p14="http://schemas.microsoft.com/office/powerpoint/2010/main" val="179552553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E997942-1228-4DDE-81A2-17751174BF5B}" type="slidenum">
              <a:rPr lang="en-GB" altLang="en-US"/>
              <a:pPr>
                <a:defRPr/>
              </a:pPr>
              <a:t>‹#›</a:t>
            </a:fld>
            <a:endParaRPr lang="en-GB" altLang="en-US"/>
          </a:p>
        </p:txBody>
      </p:sp>
    </p:spTree>
    <p:extLst>
      <p:ext uri="{BB962C8B-B14F-4D97-AF65-F5344CB8AC3E}">
        <p14:creationId xmlns:p14="http://schemas.microsoft.com/office/powerpoint/2010/main" val="393659664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EFEAB7F-B9F0-4E86-8621-63CE783B696D}" type="slidenum">
              <a:rPr lang="en-GB" altLang="en-US"/>
              <a:pPr>
                <a:defRPr/>
              </a:pPr>
              <a:t>‹#›</a:t>
            </a:fld>
            <a:endParaRPr lang="en-GB" altLang="en-US"/>
          </a:p>
        </p:txBody>
      </p:sp>
    </p:spTree>
    <p:extLst>
      <p:ext uri="{BB962C8B-B14F-4D97-AF65-F5344CB8AC3E}">
        <p14:creationId xmlns:p14="http://schemas.microsoft.com/office/powerpoint/2010/main" val="290754694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FB896BC-78C9-4EDD-A572-20CF9BAC3101}" type="slidenum">
              <a:rPr lang="en-GB" altLang="en-US"/>
              <a:pPr>
                <a:defRPr/>
              </a:pPr>
              <a:t>‹#›</a:t>
            </a:fld>
            <a:endParaRPr lang="en-GB" altLang="en-US"/>
          </a:p>
        </p:txBody>
      </p:sp>
    </p:spTree>
    <p:extLst>
      <p:ext uri="{BB962C8B-B14F-4D97-AF65-F5344CB8AC3E}">
        <p14:creationId xmlns:p14="http://schemas.microsoft.com/office/powerpoint/2010/main" val="69776516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32F8C10-ECD2-49D6-86E9-2FD6A3C97D6A}" type="slidenum">
              <a:rPr lang="en-GB" altLang="en-US"/>
              <a:pPr>
                <a:defRPr/>
              </a:pPr>
              <a:t>‹#›</a:t>
            </a:fld>
            <a:endParaRPr lang="en-GB" altLang="en-US"/>
          </a:p>
        </p:txBody>
      </p:sp>
    </p:spTree>
    <p:extLst>
      <p:ext uri="{BB962C8B-B14F-4D97-AF65-F5344CB8AC3E}">
        <p14:creationId xmlns:p14="http://schemas.microsoft.com/office/powerpoint/2010/main" val="225507701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F177612-1D9C-47AF-9BB9-D1FDE34DA259}" type="slidenum">
              <a:rPr lang="en-GB" altLang="en-US"/>
              <a:pPr>
                <a:defRPr/>
              </a:pPr>
              <a:t>‹#›</a:t>
            </a:fld>
            <a:endParaRPr lang="en-GB" altLang="en-US"/>
          </a:p>
        </p:txBody>
      </p:sp>
    </p:spTree>
    <p:extLst>
      <p:ext uri="{BB962C8B-B14F-4D97-AF65-F5344CB8AC3E}">
        <p14:creationId xmlns:p14="http://schemas.microsoft.com/office/powerpoint/2010/main" val="1783394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66DCF86-ECE0-4580-9D5A-0ED44CC198F9}" type="slidenum">
              <a:rPr lang="en-GB" altLang="en-US"/>
              <a:pPr>
                <a:defRPr/>
              </a:pPr>
              <a:t>‹#›</a:t>
            </a:fld>
            <a:endParaRPr lang="en-GB" altLang="en-US"/>
          </a:p>
        </p:txBody>
      </p:sp>
    </p:spTree>
    <p:extLst>
      <p:ext uri="{BB962C8B-B14F-4D97-AF65-F5344CB8AC3E}">
        <p14:creationId xmlns:p14="http://schemas.microsoft.com/office/powerpoint/2010/main" val="186635075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1775" y="258763"/>
            <a:ext cx="2060575" cy="5545137"/>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95288" y="258763"/>
            <a:ext cx="6034087" cy="55451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E9BB1E4-E93A-4C40-98E0-9F24FC9FFE4B}" type="slidenum">
              <a:rPr lang="en-GB" altLang="en-US"/>
              <a:pPr>
                <a:defRPr/>
              </a:pPr>
              <a:t>‹#›</a:t>
            </a:fld>
            <a:endParaRPr lang="en-GB" altLang="en-US"/>
          </a:p>
        </p:txBody>
      </p:sp>
    </p:spTree>
    <p:extLst>
      <p:ext uri="{BB962C8B-B14F-4D97-AF65-F5344CB8AC3E}">
        <p14:creationId xmlns:p14="http://schemas.microsoft.com/office/powerpoint/2010/main" val="56048936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86531F7-8B7D-4EAF-8D57-16DCA2ED5254}" type="slidenum">
              <a:rPr lang="en-GB" altLang="en-US"/>
              <a:pPr>
                <a:defRPr/>
              </a:pPr>
              <a:t>‹#›</a:t>
            </a:fld>
            <a:endParaRPr lang="en-GB" altLang="en-US"/>
          </a:p>
        </p:txBody>
      </p:sp>
    </p:spTree>
    <p:extLst>
      <p:ext uri="{BB962C8B-B14F-4D97-AF65-F5344CB8AC3E}">
        <p14:creationId xmlns:p14="http://schemas.microsoft.com/office/powerpoint/2010/main" val="412363764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39BC410-2175-4D64-AC82-233CBC88F66C}" type="slidenum">
              <a:rPr lang="en-GB" altLang="en-US"/>
              <a:pPr>
                <a:defRPr/>
              </a:pPr>
              <a:t>‹#›</a:t>
            </a:fld>
            <a:endParaRPr lang="en-GB" altLang="en-US"/>
          </a:p>
        </p:txBody>
      </p:sp>
    </p:spTree>
    <p:extLst>
      <p:ext uri="{BB962C8B-B14F-4D97-AF65-F5344CB8AC3E}">
        <p14:creationId xmlns:p14="http://schemas.microsoft.com/office/powerpoint/2010/main" val="202646411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2DD7948-6DA6-4442-9992-32ECF27CA62E}" type="slidenum">
              <a:rPr lang="en-GB" altLang="en-US"/>
              <a:pPr>
                <a:defRPr/>
              </a:pPr>
              <a:t>‹#›</a:t>
            </a:fld>
            <a:endParaRPr lang="en-GB" altLang="en-US"/>
          </a:p>
        </p:txBody>
      </p:sp>
    </p:spTree>
    <p:extLst>
      <p:ext uri="{BB962C8B-B14F-4D97-AF65-F5344CB8AC3E}">
        <p14:creationId xmlns:p14="http://schemas.microsoft.com/office/powerpoint/2010/main" val="361323091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12750" y="2205038"/>
            <a:ext cx="4038600" cy="3598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03750" y="2205038"/>
            <a:ext cx="4038600" cy="3598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966D8B2-B145-447A-8831-ED6406492E3B}" type="slidenum">
              <a:rPr lang="en-GB" altLang="en-US"/>
              <a:pPr>
                <a:defRPr/>
              </a:pPr>
              <a:t>‹#›</a:t>
            </a:fld>
            <a:endParaRPr lang="en-GB" altLang="en-US"/>
          </a:p>
        </p:txBody>
      </p:sp>
    </p:spTree>
    <p:extLst>
      <p:ext uri="{BB962C8B-B14F-4D97-AF65-F5344CB8AC3E}">
        <p14:creationId xmlns:p14="http://schemas.microsoft.com/office/powerpoint/2010/main" val="192361889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20CDAFB-B5F9-4F00-80C0-13A39B022992}" type="slidenum">
              <a:rPr lang="en-GB" altLang="en-US"/>
              <a:pPr>
                <a:defRPr/>
              </a:pPr>
              <a:t>‹#›</a:t>
            </a:fld>
            <a:endParaRPr lang="en-GB" altLang="en-US"/>
          </a:p>
        </p:txBody>
      </p:sp>
    </p:spTree>
    <p:extLst>
      <p:ext uri="{BB962C8B-B14F-4D97-AF65-F5344CB8AC3E}">
        <p14:creationId xmlns:p14="http://schemas.microsoft.com/office/powerpoint/2010/main" val="276669124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74F38AD-F35B-4D00-B617-5538DECFDD4F}" type="slidenum">
              <a:rPr lang="en-GB" altLang="en-US"/>
              <a:pPr>
                <a:defRPr/>
              </a:pPr>
              <a:t>‹#›</a:t>
            </a:fld>
            <a:endParaRPr lang="en-GB" altLang="en-US"/>
          </a:p>
        </p:txBody>
      </p:sp>
    </p:spTree>
    <p:extLst>
      <p:ext uri="{BB962C8B-B14F-4D97-AF65-F5344CB8AC3E}">
        <p14:creationId xmlns:p14="http://schemas.microsoft.com/office/powerpoint/2010/main" val="255746446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23BB60C-DFF3-45EB-A26F-38F0D7074CAB}" type="slidenum">
              <a:rPr lang="en-GB" altLang="en-US"/>
              <a:pPr>
                <a:defRPr/>
              </a:pPr>
              <a:t>‹#›</a:t>
            </a:fld>
            <a:endParaRPr lang="en-GB" altLang="en-US"/>
          </a:p>
        </p:txBody>
      </p:sp>
    </p:spTree>
    <p:extLst>
      <p:ext uri="{BB962C8B-B14F-4D97-AF65-F5344CB8AC3E}">
        <p14:creationId xmlns:p14="http://schemas.microsoft.com/office/powerpoint/2010/main" val="426942291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6A8316F-355F-47C7-84A0-089F386163DA}" type="slidenum">
              <a:rPr lang="en-GB" altLang="en-US"/>
              <a:pPr>
                <a:defRPr/>
              </a:pPr>
              <a:t>‹#›</a:t>
            </a:fld>
            <a:endParaRPr lang="en-GB" altLang="en-US"/>
          </a:p>
        </p:txBody>
      </p:sp>
    </p:spTree>
    <p:extLst>
      <p:ext uri="{BB962C8B-B14F-4D97-AF65-F5344CB8AC3E}">
        <p14:creationId xmlns:p14="http://schemas.microsoft.com/office/powerpoint/2010/main" val="39900299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D7C94C3-E5D9-4375-850B-F819DBE80C06}" type="slidenum">
              <a:rPr lang="en-GB" altLang="en-US"/>
              <a:pPr>
                <a:defRPr/>
              </a:pPr>
              <a:t>‹#›</a:t>
            </a:fld>
            <a:endParaRPr lang="en-GB" altLang="en-US"/>
          </a:p>
        </p:txBody>
      </p:sp>
    </p:spTree>
    <p:extLst>
      <p:ext uri="{BB962C8B-B14F-4D97-AF65-F5344CB8AC3E}">
        <p14:creationId xmlns:p14="http://schemas.microsoft.com/office/powerpoint/2010/main" val="319818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0" descr="UofH w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197725" y="358775"/>
            <a:ext cx="14859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7" name="Rectangle 7"/>
          <p:cNvSpPr>
            <a:spLocks noGrp="1" noChangeArrowheads="1"/>
          </p:cNvSpPr>
          <p:nvPr>
            <p:ph type="ctrTitle"/>
          </p:nvPr>
        </p:nvSpPr>
        <p:spPr>
          <a:xfrm>
            <a:off x="179388" y="260350"/>
            <a:ext cx="7772400" cy="900113"/>
          </a:xfrm>
        </p:spPr>
        <p:txBody>
          <a:bodyPr/>
          <a:lstStyle>
            <a:lvl1pPr algn="l">
              <a:defRPr sz="3100">
                <a:solidFill>
                  <a:schemeClr val="bg1"/>
                </a:solidFill>
              </a:defRPr>
            </a:lvl1pPr>
          </a:lstStyle>
          <a:p>
            <a:r>
              <a:rPr lang="en-GB"/>
              <a:t>Click to edit Master title style</a:t>
            </a:r>
          </a:p>
        </p:txBody>
      </p:sp>
      <p:sp>
        <p:nvSpPr>
          <p:cNvPr id="10248" name="Rectangle 8"/>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en-GB"/>
              <a:t>Click to edit Master subtitle style</a:t>
            </a:r>
          </a:p>
        </p:txBody>
      </p:sp>
    </p:spTree>
    <p:extLst>
      <p:ext uri="{BB962C8B-B14F-4D97-AF65-F5344CB8AC3E}">
        <p14:creationId xmlns:p14="http://schemas.microsoft.com/office/powerpoint/2010/main" val="383332470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A4C68F3-1DE8-4691-9112-1ED9FF2B2D89}" type="slidenum">
              <a:rPr lang="en-GB" altLang="en-US"/>
              <a:pPr>
                <a:defRPr/>
              </a:pPr>
              <a:t>‹#›</a:t>
            </a:fld>
            <a:endParaRPr lang="en-GB" altLang="en-US"/>
          </a:p>
        </p:txBody>
      </p:sp>
    </p:spTree>
    <p:extLst>
      <p:ext uri="{BB962C8B-B14F-4D97-AF65-F5344CB8AC3E}">
        <p14:creationId xmlns:p14="http://schemas.microsoft.com/office/powerpoint/2010/main" val="258896258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1775" y="258763"/>
            <a:ext cx="2060575" cy="5545137"/>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95288" y="258763"/>
            <a:ext cx="6034087" cy="55451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00EFF37-25B1-4666-B5C4-77D6D99DF237}" type="slidenum">
              <a:rPr lang="en-GB" altLang="en-US"/>
              <a:pPr>
                <a:defRPr/>
              </a:pPr>
              <a:t>‹#›</a:t>
            </a:fld>
            <a:endParaRPr lang="en-GB" altLang="en-US"/>
          </a:p>
        </p:txBody>
      </p:sp>
    </p:spTree>
    <p:extLst>
      <p:ext uri="{BB962C8B-B14F-4D97-AF65-F5344CB8AC3E}">
        <p14:creationId xmlns:p14="http://schemas.microsoft.com/office/powerpoint/2010/main" val="169220233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52E59A4-A4D1-4881-ADDF-8E2C8AECA4F3}" type="slidenum">
              <a:rPr lang="en-GB" altLang="en-US"/>
              <a:pPr>
                <a:defRPr/>
              </a:pPr>
              <a:t>‹#›</a:t>
            </a:fld>
            <a:endParaRPr lang="en-GB" altLang="en-US"/>
          </a:p>
        </p:txBody>
      </p:sp>
    </p:spTree>
    <p:extLst>
      <p:ext uri="{BB962C8B-B14F-4D97-AF65-F5344CB8AC3E}">
        <p14:creationId xmlns:p14="http://schemas.microsoft.com/office/powerpoint/2010/main" val="17300816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10DCDCF-1311-4952-9A09-EDD205FE54ED}" type="slidenum">
              <a:rPr lang="en-GB" altLang="en-US"/>
              <a:pPr>
                <a:defRPr/>
              </a:pPr>
              <a:t>‹#›</a:t>
            </a:fld>
            <a:endParaRPr lang="en-GB" altLang="en-US"/>
          </a:p>
        </p:txBody>
      </p:sp>
    </p:spTree>
    <p:extLst>
      <p:ext uri="{BB962C8B-B14F-4D97-AF65-F5344CB8AC3E}">
        <p14:creationId xmlns:p14="http://schemas.microsoft.com/office/powerpoint/2010/main" val="183091493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445F1E9-3423-48A2-AC72-303AAA6A4C59}" type="slidenum">
              <a:rPr lang="en-GB" altLang="en-US"/>
              <a:pPr>
                <a:defRPr/>
              </a:pPr>
              <a:t>‹#›</a:t>
            </a:fld>
            <a:endParaRPr lang="en-GB" altLang="en-US"/>
          </a:p>
        </p:txBody>
      </p:sp>
    </p:spTree>
    <p:extLst>
      <p:ext uri="{BB962C8B-B14F-4D97-AF65-F5344CB8AC3E}">
        <p14:creationId xmlns:p14="http://schemas.microsoft.com/office/powerpoint/2010/main" val="332416509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12750" y="2205038"/>
            <a:ext cx="4038600" cy="3598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03750" y="2205038"/>
            <a:ext cx="4038600" cy="3598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89D162C-D443-44D5-B4BC-87ED9850831E}" type="slidenum">
              <a:rPr lang="en-GB" altLang="en-US"/>
              <a:pPr>
                <a:defRPr/>
              </a:pPr>
              <a:t>‹#›</a:t>
            </a:fld>
            <a:endParaRPr lang="en-GB" altLang="en-US"/>
          </a:p>
        </p:txBody>
      </p:sp>
    </p:spTree>
    <p:extLst>
      <p:ext uri="{BB962C8B-B14F-4D97-AF65-F5344CB8AC3E}">
        <p14:creationId xmlns:p14="http://schemas.microsoft.com/office/powerpoint/2010/main" val="327488302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4B0AC19-DB33-453E-88DC-A8DDAEF91B4D}" type="slidenum">
              <a:rPr lang="en-GB" altLang="en-US"/>
              <a:pPr>
                <a:defRPr/>
              </a:pPr>
              <a:t>‹#›</a:t>
            </a:fld>
            <a:endParaRPr lang="en-GB" altLang="en-US"/>
          </a:p>
        </p:txBody>
      </p:sp>
    </p:spTree>
    <p:extLst>
      <p:ext uri="{BB962C8B-B14F-4D97-AF65-F5344CB8AC3E}">
        <p14:creationId xmlns:p14="http://schemas.microsoft.com/office/powerpoint/2010/main" val="423213463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040E5B4-687E-4D3E-8D2A-2792A5F381E0}" type="slidenum">
              <a:rPr lang="en-GB" altLang="en-US"/>
              <a:pPr>
                <a:defRPr/>
              </a:pPr>
              <a:t>‹#›</a:t>
            </a:fld>
            <a:endParaRPr lang="en-GB" altLang="en-US"/>
          </a:p>
        </p:txBody>
      </p:sp>
    </p:spTree>
    <p:extLst>
      <p:ext uri="{BB962C8B-B14F-4D97-AF65-F5344CB8AC3E}">
        <p14:creationId xmlns:p14="http://schemas.microsoft.com/office/powerpoint/2010/main" val="191549664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B4E762F-8962-452A-BEE8-1612D5FFE72C}" type="slidenum">
              <a:rPr lang="en-GB" altLang="en-US"/>
              <a:pPr>
                <a:defRPr/>
              </a:pPr>
              <a:t>‹#›</a:t>
            </a:fld>
            <a:endParaRPr lang="en-GB" altLang="en-US"/>
          </a:p>
        </p:txBody>
      </p:sp>
    </p:spTree>
    <p:extLst>
      <p:ext uri="{BB962C8B-B14F-4D97-AF65-F5344CB8AC3E}">
        <p14:creationId xmlns:p14="http://schemas.microsoft.com/office/powerpoint/2010/main" val="3353998155"/>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08A4877-7CD4-4BB6-823E-DBD9D9CE6F54}" type="slidenum">
              <a:rPr lang="en-GB" altLang="en-US"/>
              <a:pPr>
                <a:defRPr/>
              </a:pPr>
              <a:t>‹#›</a:t>
            </a:fld>
            <a:endParaRPr lang="en-GB" altLang="en-US"/>
          </a:p>
        </p:txBody>
      </p:sp>
    </p:spTree>
    <p:extLst>
      <p:ext uri="{BB962C8B-B14F-4D97-AF65-F5344CB8AC3E}">
        <p14:creationId xmlns:p14="http://schemas.microsoft.com/office/powerpoint/2010/main" val="3646150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458860D-DBE4-445B-ACA4-6BE7C58AF495}" type="slidenum">
              <a:rPr lang="en-GB" altLang="en-US"/>
              <a:pPr>
                <a:defRPr/>
              </a:pPr>
              <a:t>‹#›</a:t>
            </a:fld>
            <a:endParaRPr lang="en-GB" altLang="en-US"/>
          </a:p>
        </p:txBody>
      </p:sp>
    </p:spTree>
    <p:extLst>
      <p:ext uri="{BB962C8B-B14F-4D97-AF65-F5344CB8AC3E}">
        <p14:creationId xmlns:p14="http://schemas.microsoft.com/office/powerpoint/2010/main" val="344509332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5F08FF2-3AFC-46CC-A3A3-C1A4E8E70ED7}" type="slidenum">
              <a:rPr lang="en-GB" altLang="en-US"/>
              <a:pPr>
                <a:defRPr/>
              </a:pPr>
              <a:t>‹#›</a:t>
            </a:fld>
            <a:endParaRPr lang="en-GB" altLang="en-US"/>
          </a:p>
        </p:txBody>
      </p:sp>
    </p:spTree>
    <p:extLst>
      <p:ext uri="{BB962C8B-B14F-4D97-AF65-F5344CB8AC3E}">
        <p14:creationId xmlns:p14="http://schemas.microsoft.com/office/powerpoint/2010/main" val="133335870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7A7C256-E966-4862-BA4E-7ED7C3BF7E5F}" type="slidenum">
              <a:rPr lang="en-GB" altLang="en-US"/>
              <a:pPr>
                <a:defRPr/>
              </a:pPr>
              <a:t>‹#›</a:t>
            </a:fld>
            <a:endParaRPr lang="en-GB" altLang="en-US"/>
          </a:p>
        </p:txBody>
      </p:sp>
    </p:spTree>
    <p:extLst>
      <p:ext uri="{BB962C8B-B14F-4D97-AF65-F5344CB8AC3E}">
        <p14:creationId xmlns:p14="http://schemas.microsoft.com/office/powerpoint/2010/main" val="2004312098"/>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1775" y="258763"/>
            <a:ext cx="2060575" cy="5545137"/>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95288" y="258763"/>
            <a:ext cx="6034087" cy="55451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C2C9360-9F09-4267-AEA1-E28DCE091E91}" type="slidenum">
              <a:rPr lang="en-GB" altLang="en-US"/>
              <a:pPr>
                <a:defRPr/>
              </a:pPr>
              <a:t>‹#›</a:t>
            </a:fld>
            <a:endParaRPr lang="en-GB" altLang="en-US"/>
          </a:p>
        </p:txBody>
      </p:sp>
    </p:spTree>
    <p:extLst>
      <p:ext uri="{BB962C8B-B14F-4D97-AF65-F5344CB8AC3E}">
        <p14:creationId xmlns:p14="http://schemas.microsoft.com/office/powerpoint/2010/main" val="2093944393"/>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C0B8BCE-245F-4465-A02C-7F2D2BB9643C}" type="slidenum">
              <a:rPr lang="en-GB" altLang="en-US"/>
              <a:pPr>
                <a:defRPr/>
              </a:pPr>
              <a:t>‹#›</a:t>
            </a:fld>
            <a:endParaRPr lang="en-GB" altLang="en-US"/>
          </a:p>
        </p:txBody>
      </p:sp>
    </p:spTree>
    <p:extLst>
      <p:ext uri="{BB962C8B-B14F-4D97-AF65-F5344CB8AC3E}">
        <p14:creationId xmlns:p14="http://schemas.microsoft.com/office/powerpoint/2010/main" val="357500393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DD58204-E031-440B-92E0-4E3250B543F1}" type="slidenum">
              <a:rPr lang="en-GB" altLang="en-US"/>
              <a:pPr>
                <a:defRPr/>
              </a:pPr>
              <a:t>‹#›</a:t>
            </a:fld>
            <a:endParaRPr lang="en-GB" altLang="en-US"/>
          </a:p>
        </p:txBody>
      </p:sp>
    </p:spTree>
    <p:extLst>
      <p:ext uri="{BB962C8B-B14F-4D97-AF65-F5344CB8AC3E}">
        <p14:creationId xmlns:p14="http://schemas.microsoft.com/office/powerpoint/2010/main" val="76069350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C161101-7B3C-4470-BBD9-162420FE073D}" type="slidenum">
              <a:rPr lang="en-GB" altLang="en-US"/>
              <a:pPr>
                <a:defRPr/>
              </a:pPr>
              <a:t>‹#›</a:t>
            </a:fld>
            <a:endParaRPr lang="en-GB" altLang="en-US"/>
          </a:p>
        </p:txBody>
      </p:sp>
    </p:spTree>
    <p:extLst>
      <p:ext uri="{BB962C8B-B14F-4D97-AF65-F5344CB8AC3E}">
        <p14:creationId xmlns:p14="http://schemas.microsoft.com/office/powerpoint/2010/main" val="351298610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12750" y="2205038"/>
            <a:ext cx="4038600" cy="3598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03750" y="2205038"/>
            <a:ext cx="4038600" cy="3598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3E055D3-D9C2-458B-AB78-A6DE71BA7FE4}" type="slidenum">
              <a:rPr lang="en-GB" altLang="en-US"/>
              <a:pPr>
                <a:defRPr/>
              </a:pPr>
              <a:t>‹#›</a:t>
            </a:fld>
            <a:endParaRPr lang="en-GB" altLang="en-US"/>
          </a:p>
        </p:txBody>
      </p:sp>
    </p:spTree>
    <p:extLst>
      <p:ext uri="{BB962C8B-B14F-4D97-AF65-F5344CB8AC3E}">
        <p14:creationId xmlns:p14="http://schemas.microsoft.com/office/powerpoint/2010/main" val="125088053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759D643-51D5-46F4-9DA7-0EC3E55B0AD6}" type="slidenum">
              <a:rPr lang="en-GB" altLang="en-US"/>
              <a:pPr>
                <a:defRPr/>
              </a:pPr>
              <a:t>‹#›</a:t>
            </a:fld>
            <a:endParaRPr lang="en-GB" altLang="en-US"/>
          </a:p>
        </p:txBody>
      </p:sp>
    </p:spTree>
    <p:extLst>
      <p:ext uri="{BB962C8B-B14F-4D97-AF65-F5344CB8AC3E}">
        <p14:creationId xmlns:p14="http://schemas.microsoft.com/office/powerpoint/2010/main" val="158877818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F9BF6F9-FEDE-4878-BD95-5A61666E34C3}" type="slidenum">
              <a:rPr lang="en-GB" altLang="en-US"/>
              <a:pPr>
                <a:defRPr/>
              </a:pPr>
              <a:t>‹#›</a:t>
            </a:fld>
            <a:endParaRPr lang="en-GB" altLang="en-US"/>
          </a:p>
        </p:txBody>
      </p:sp>
    </p:spTree>
    <p:extLst>
      <p:ext uri="{BB962C8B-B14F-4D97-AF65-F5344CB8AC3E}">
        <p14:creationId xmlns:p14="http://schemas.microsoft.com/office/powerpoint/2010/main" val="108649793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F920766-4093-432D-86EC-F6B6C7A3D525}" type="slidenum">
              <a:rPr lang="en-GB" altLang="en-US"/>
              <a:pPr>
                <a:defRPr/>
              </a:pPr>
              <a:t>‹#›</a:t>
            </a:fld>
            <a:endParaRPr lang="en-GB" altLang="en-US"/>
          </a:p>
        </p:txBody>
      </p:sp>
    </p:spTree>
    <p:extLst>
      <p:ext uri="{BB962C8B-B14F-4D97-AF65-F5344CB8AC3E}">
        <p14:creationId xmlns:p14="http://schemas.microsoft.com/office/powerpoint/2010/main" val="507986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28670D2-3512-430A-A0CF-CF244C814AEA}" type="slidenum">
              <a:rPr lang="en-GB" altLang="en-US"/>
              <a:pPr>
                <a:defRPr/>
              </a:pPr>
              <a:t>‹#›</a:t>
            </a:fld>
            <a:endParaRPr lang="en-GB" altLang="en-US"/>
          </a:p>
        </p:txBody>
      </p:sp>
    </p:spTree>
    <p:extLst>
      <p:ext uri="{BB962C8B-B14F-4D97-AF65-F5344CB8AC3E}">
        <p14:creationId xmlns:p14="http://schemas.microsoft.com/office/powerpoint/2010/main" val="4273676959"/>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8F5A353-31F9-4608-B992-B95FB9430227}" type="slidenum">
              <a:rPr lang="en-GB" altLang="en-US"/>
              <a:pPr>
                <a:defRPr/>
              </a:pPr>
              <a:t>‹#›</a:t>
            </a:fld>
            <a:endParaRPr lang="en-GB" altLang="en-US"/>
          </a:p>
        </p:txBody>
      </p:sp>
    </p:spTree>
    <p:extLst>
      <p:ext uri="{BB962C8B-B14F-4D97-AF65-F5344CB8AC3E}">
        <p14:creationId xmlns:p14="http://schemas.microsoft.com/office/powerpoint/2010/main" val="344165143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37A9E16-7DB5-4BE7-9CA5-4D36E25CB8C1}" type="slidenum">
              <a:rPr lang="en-GB" altLang="en-US"/>
              <a:pPr>
                <a:defRPr/>
              </a:pPr>
              <a:t>‹#›</a:t>
            </a:fld>
            <a:endParaRPr lang="en-GB" altLang="en-US"/>
          </a:p>
        </p:txBody>
      </p:sp>
    </p:spTree>
    <p:extLst>
      <p:ext uri="{BB962C8B-B14F-4D97-AF65-F5344CB8AC3E}">
        <p14:creationId xmlns:p14="http://schemas.microsoft.com/office/powerpoint/2010/main" val="3743729143"/>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EC93B2B-CD53-434F-ACAF-E75EDA166C68}" type="slidenum">
              <a:rPr lang="en-GB" altLang="en-US"/>
              <a:pPr>
                <a:defRPr/>
              </a:pPr>
              <a:t>‹#›</a:t>
            </a:fld>
            <a:endParaRPr lang="en-GB" altLang="en-US"/>
          </a:p>
        </p:txBody>
      </p:sp>
    </p:spTree>
    <p:extLst>
      <p:ext uri="{BB962C8B-B14F-4D97-AF65-F5344CB8AC3E}">
        <p14:creationId xmlns:p14="http://schemas.microsoft.com/office/powerpoint/2010/main" val="159245187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1775" y="258763"/>
            <a:ext cx="2060575" cy="5545137"/>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95288" y="258763"/>
            <a:ext cx="6034087" cy="55451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A10A8DE-45A2-4A46-A465-505D2D42C508}" type="slidenum">
              <a:rPr lang="en-GB" altLang="en-US"/>
              <a:pPr>
                <a:defRPr/>
              </a:pPr>
              <a:t>‹#›</a:t>
            </a:fld>
            <a:endParaRPr lang="en-GB" altLang="en-US"/>
          </a:p>
        </p:txBody>
      </p:sp>
    </p:spTree>
    <p:extLst>
      <p:ext uri="{BB962C8B-B14F-4D97-AF65-F5344CB8AC3E}">
        <p14:creationId xmlns:p14="http://schemas.microsoft.com/office/powerpoint/2010/main" val="199988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D9F8176-2731-4665-82E6-26CB6C623FF4}" type="slidenum">
              <a:rPr lang="en-GB" altLang="en-US"/>
              <a:pPr>
                <a:defRPr/>
              </a:pPr>
              <a:t>‹#›</a:t>
            </a:fld>
            <a:endParaRPr lang="en-GB" altLang="en-US"/>
          </a:p>
        </p:txBody>
      </p:sp>
    </p:spTree>
    <p:extLst>
      <p:ext uri="{BB962C8B-B14F-4D97-AF65-F5344CB8AC3E}">
        <p14:creationId xmlns:p14="http://schemas.microsoft.com/office/powerpoint/2010/main" val="1510168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866D181-C4D8-4BC3-85FE-3F26E039FC75}" type="slidenum">
              <a:rPr lang="en-GB" altLang="en-US"/>
              <a:pPr>
                <a:defRPr/>
              </a:pPr>
              <a:t>‹#›</a:t>
            </a:fld>
            <a:endParaRPr lang="en-GB" altLang="en-US"/>
          </a:p>
        </p:txBody>
      </p:sp>
    </p:spTree>
    <p:extLst>
      <p:ext uri="{BB962C8B-B14F-4D97-AF65-F5344CB8AC3E}">
        <p14:creationId xmlns:p14="http://schemas.microsoft.com/office/powerpoint/2010/main" val="1052464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E86B570-A044-41C5-BE06-EB64529EF1E5}" type="slidenum">
              <a:rPr lang="en-GB" altLang="en-US"/>
              <a:pPr>
                <a:defRPr/>
              </a:pPr>
              <a:t>‹#›</a:t>
            </a:fld>
            <a:endParaRPr lang="en-GB" altLang="en-US"/>
          </a:p>
        </p:txBody>
      </p:sp>
    </p:spTree>
    <p:extLst>
      <p:ext uri="{BB962C8B-B14F-4D97-AF65-F5344CB8AC3E}">
        <p14:creationId xmlns:p14="http://schemas.microsoft.com/office/powerpoint/2010/main" val="13700503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3D76070-7B7B-41CD-BA70-1EF44774D782}" type="slidenum">
              <a:rPr lang="en-GB" altLang="en-US"/>
              <a:pPr>
                <a:defRPr/>
              </a:pPr>
              <a:t>‹#›</a:t>
            </a:fld>
            <a:endParaRPr lang="en-GB" altLang="en-US"/>
          </a:p>
        </p:txBody>
      </p:sp>
    </p:spTree>
    <p:extLst>
      <p:ext uri="{BB962C8B-B14F-4D97-AF65-F5344CB8AC3E}">
        <p14:creationId xmlns:p14="http://schemas.microsoft.com/office/powerpoint/2010/main" val="13947815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E9669C2-B1BC-4A48-B5C3-C106C1970F00}" type="slidenum">
              <a:rPr lang="en-GB" altLang="en-US"/>
              <a:pPr>
                <a:defRPr/>
              </a:pPr>
              <a:t>‹#›</a:t>
            </a:fld>
            <a:endParaRPr lang="en-GB" altLang="en-US"/>
          </a:p>
        </p:txBody>
      </p:sp>
    </p:spTree>
    <p:extLst>
      <p:ext uri="{BB962C8B-B14F-4D97-AF65-F5344CB8AC3E}">
        <p14:creationId xmlns:p14="http://schemas.microsoft.com/office/powerpoint/2010/main" val="1983393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F5AD8B0-E763-4A00-857D-B92680EED242}" type="slidenum">
              <a:rPr lang="en-GB" altLang="en-US"/>
              <a:pPr>
                <a:defRPr/>
              </a:pPr>
              <a:t>‹#›</a:t>
            </a:fld>
            <a:endParaRPr lang="en-GB" altLang="en-US"/>
          </a:p>
        </p:txBody>
      </p:sp>
    </p:spTree>
    <p:extLst>
      <p:ext uri="{BB962C8B-B14F-4D97-AF65-F5344CB8AC3E}">
        <p14:creationId xmlns:p14="http://schemas.microsoft.com/office/powerpoint/2010/main" val="30093648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4AD6479-402A-4E79-867C-3BE5B28999D8}" type="slidenum">
              <a:rPr lang="en-GB" altLang="en-US"/>
              <a:pPr>
                <a:defRPr/>
              </a:pPr>
              <a:t>‹#›</a:t>
            </a:fld>
            <a:endParaRPr lang="en-GB" altLang="en-US"/>
          </a:p>
        </p:txBody>
      </p:sp>
    </p:spTree>
    <p:extLst>
      <p:ext uri="{BB962C8B-B14F-4D97-AF65-F5344CB8AC3E}">
        <p14:creationId xmlns:p14="http://schemas.microsoft.com/office/powerpoint/2010/main" val="16844225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AC1E241-ADBF-4B4D-AD82-94EEE6C636F3}" type="slidenum">
              <a:rPr lang="en-GB" altLang="en-US"/>
              <a:pPr>
                <a:defRPr/>
              </a:pPr>
              <a:t>‹#›</a:t>
            </a:fld>
            <a:endParaRPr lang="en-GB" altLang="en-US"/>
          </a:p>
        </p:txBody>
      </p:sp>
    </p:spTree>
    <p:extLst>
      <p:ext uri="{BB962C8B-B14F-4D97-AF65-F5344CB8AC3E}">
        <p14:creationId xmlns:p14="http://schemas.microsoft.com/office/powerpoint/2010/main" val="18836658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0E7FBFB-8AE5-482F-BA50-421E5A3E6120}" type="slidenum">
              <a:rPr lang="en-GB" altLang="en-US"/>
              <a:pPr>
                <a:defRPr/>
              </a:pPr>
              <a:t>‹#›</a:t>
            </a:fld>
            <a:endParaRPr lang="en-GB" altLang="en-US"/>
          </a:p>
        </p:txBody>
      </p:sp>
    </p:spTree>
    <p:extLst>
      <p:ext uri="{BB962C8B-B14F-4D97-AF65-F5344CB8AC3E}">
        <p14:creationId xmlns:p14="http://schemas.microsoft.com/office/powerpoint/2010/main" val="6789664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UofH w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197725" y="358775"/>
            <a:ext cx="14859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Rectangle 8"/>
          <p:cNvSpPr>
            <a:spLocks noGrp="1" noChangeArrowheads="1"/>
          </p:cNvSpPr>
          <p:nvPr>
            <p:ph type="ctrTitle" sz="quarter"/>
          </p:nvPr>
        </p:nvSpPr>
        <p:spPr>
          <a:xfrm>
            <a:off x="179388" y="258763"/>
            <a:ext cx="7772400" cy="900112"/>
          </a:xfrm>
        </p:spPr>
        <p:txBody>
          <a:bodyPr/>
          <a:lstStyle>
            <a:lvl1pPr algn="l">
              <a:defRPr sz="3100">
                <a:solidFill>
                  <a:schemeClr val="bg1"/>
                </a:solidFill>
              </a:defRPr>
            </a:lvl1pPr>
          </a:lstStyle>
          <a:p>
            <a:r>
              <a:rPr lang="en-GB"/>
              <a:t>Click to edit Master title style</a:t>
            </a:r>
          </a:p>
        </p:txBody>
      </p:sp>
      <p:sp>
        <p:nvSpPr>
          <p:cNvPr id="13321" name="Rectangle 9"/>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en-GB"/>
              <a:t>Click to edit Master subtitle style</a:t>
            </a:r>
          </a:p>
        </p:txBody>
      </p:sp>
    </p:spTree>
    <p:extLst>
      <p:ext uri="{BB962C8B-B14F-4D97-AF65-F5344CB8AC3E}">
        <p14:creationId xmlns:p14="http://schemas.microsoft.com/office/powerpoint/2010/main" val="5533613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
          <p:cNvSpPr>
            <a:spLocks noGrp="1" noChangeArrowheads="1"/>
          </p:cNvSpPr>
          <p:nvPr>
            <p:ph type="sldNum" sz="quarter" idx="10"/>
          </p:nvPr>
        </p:nvSpPr>
        <p:spPr>
          <a:ln/>
        </p:spPr>
        <p:txBody>
          <a:bodyPr/>
          <a:lstStyle>
            <a:lvl1pPr>
              <a:defRPr/>
            </a:lvl1pPr>
          </a:lstStyle>
          <a:p>
            <a:pPr>
              <a:defRPr/>
            </a:pPr>
            <a:fld id="{034C083C-9BB9-4D03-B2DA-ACD0656FD382}" type="slidenum">
              <a:rPr lang="en-GB" altLang="en-US"/>
              <a:pPr>
                <a:defRPr/>
              </a:pPr>
              <a:t>‹#›</a:t>
            </a:fld>
            <a:endParaRPr lang="en-GB" alt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a:p>
        </p:txBody>
      </p:sp>
      <p:sp>
        <p:nvSpPr>
          <p:cNvPr id="6" name="Rectangle 12"/>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991625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AF8FA8FC-9229-45D7-8E65-550A83CDD7E7}" type="slidenum">
              <a:rPr lang="en-GB" altLang="en-US"/>
              <a:pPr>
                <a:defRPr/>
              </a:pPr>
              <a:t>‹#›</a:t>
            </a:fld>
            <a:endParaRPr lang="en-GB" alt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a:p>
        </p:txBody>
      </p:sp>
      <p:sp>
        <p:nvSpPr>
          <p:cNvPr id="6" name="Rectangle 12"/>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08005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6"/>
          <p:cNvSpPr>
            <a:spLocks noGrp="1" noChangeArrowheads="1"/>
          </p:cNvSpPr>
          <p:nvPr>
            <p:ph type="sldNum" sz="quarter" idx="10"/>
          </p:nvPr>
        </p:nvSpPr>
        <p:spPr>
          <a:ln/>
        </p:spPr>
        <p:txBody>
          <a:bodyPr/>
          <a:lstStyle>
            <a:lvl1pPr>
              <a:defRPr/>
            </a:lvl1pPr>
          </a:lstStyle>
          <a:p>
            <a:pPr>
              <a:defRPr/>
            </a:pPr>
            <a:fld id="{039F1744-A8C5-4A76-84AE-6FC5E55DC0EF}" type="slidenum">
              <a:rPr lang="en-GB" altLang="en-US"/>
              <a:pPr>
                <a:defRPr/>
              </a:pPr>
              <a:t>‹#›</a:t>
            </a:fld>
            <a:endParaRPr lang="en-GB" alt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a:p>
        </p:txBody>
      </p:sp>
      <p:sp>
        <p:nvSpPr>
          <p:cNvPr id="7" name="Rectangle 12"/>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347103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6"/>
          <p:cNvSpPr>
            <a:spLocks noGrp="1" noChangeArrowheads="1"/>
          </p:cNvSpPr>
          <p:nvPr>
            <p:ph type="sldNum" sz="quarter" idx="10"/>
          </p:nvPr>
        </p:nvSpPr>
        <p:spPr>
          <a:ln/>
        </p:spPr>
        <p:txBody>
          <a:bodyPr/>
          <a:lstStyle>
            <a:lvl1pPr>
              <a:defRPr/>
            </a:lvl1pPr>
          </a:lstStyle>
          <a:p>
            <a:pPr>
              <a:defRPr/>
            </a:pPr>
            <a:fld id="{BC1E44FD-7F75-49BE-931C-11E85AE5237D}" type="slidenum">
              <a:rPr lang="en-GB" altLang="en-US"/>
              <a:pPr>
                <a:defRPr/>
              </a:pPr>
              <a:t>‹#›</a:t>
            </a:fld>
            <a:endParaRPr lang="en-GB" altLang="en-US"/>
          </a:p>
        </p:txBody>
      </p:sp>
      <p:sp>
        <p:nvSpPr>
          <p:cNvPr id="8" name="Rectangle 11"/>
          <p:cNvSpPr>
            <a:spLocks noGrp="1" noChangeArrowheads="1"/>
          </p:cNvSpPr>
          <p:nvPr>
            <p:ph type="ftr" sz="quarter" idx="11"/>
          </p:nvPr>
        </p:nvSpPr>
        <p:spPr>
          <a:ln/>
        </p:spPr>
        <p:txBody>
          <a:bodyPr/>
          <a:lstStyle>
            <a:lvl1pPr>
              <a:defRPr/>
            </a:lvl1pPr>
          </a:lstStyle>
          <a:p>
            <a:pPr>
              <a:defRPr/>
            </a:pPr>
            <a:endParaRPr lang="en-US"/>
          </a:p>
        </p:txBody>
      </p:sp>
      <p:sp>
        <p:nvSpPr>
          <p:cNvPr id="9" name="Rectangle 12"/>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539827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6"/>
          <p:cNvSpPr>
            <a:spLocks noGrp="1" noChangeArrowheads="1"/>
          </p:cNvSpPr>
          <p:nvPr>
            <p:ph type="sldNum" sz="quarter" idx="10"/>
          </p:nvPr>
        </p:nvSpPr>
        <p:spPr>
          <a:ln/>
        </p:spPr>
        <p:txBody>
          <a:bodyPr/>
          <a:lstStyle>
            <a:lvl1pPr>
              <a:defRPr/>
            </a:lvl1pPr>
          </a:lstStyle>
          <a:p>
            <a:pPr>
              <a:defRPr/>
            </a:pPr>
            <a:fld id="{DA09C1CE-5343-4B15-BA16-FDB1AB958ADA}" type="slidenum">
              <a:rPr lang="en-GB" altLang="en-US"/>
              <a:pPr>
                <a:defRPr/>
              </a:pPr>
              <a:t>‹#›</a:t>
            </a:fld>
            <a:endParaRPr lang="en-GB" altLang="en-US"/>
          </a:p>
        </p:txBody>
      </p:sp>
      <p:sp>
        <p:nvSpPr>
          <p:cNvPr id="4" name="Rectangle 11"/>
          <p:cNvSpPr>
            <a:spLocks noGrp="1" noChangeArrowheads="1"/>
          </p:cNvSpPr>
          <p:nvPr>
            <p:ph type="ftr" sz="quarter" idx="11"/>
          </p:nvPr>
        </p:nvSpPr>
        <p:spPr>
          <a:ln/>
        </p:spPr>
        <p:txBody>
          <a:bodyPr/>
          <a:lstStyle>
            <a:lvl1pPr>
              <a:defRPr/>
            </a:lvl1pPr>
          </a:lstStyle>
          <a:p>
            <a:pPr>
              <a:defRPr/>
            </a:pPr>
            <a:endParaRPr lang="en-US"/>
          </a:p>
        </p:txBody>
      </p:sp>
      <p:sp>
        <p:nvSpPr>
          <p:cNvPr id="5" name="Rectangle 12"/>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3786253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0CA1DAF6-A798-46BC-9285-58322BCE94BF}" type="slidenum">
              <a:rPr lang="en-GB" altLang="en-US"/>
              <a:pPr>
                <a:defRPr/>
              </a:pPr>
              <a:t>‹#›</a:t>
            </a:fld>
            <a:endParaRPr lang="en-GB" altLang="en-US"/>
          </a:p>
        </p:txBody>
      </p:sp>
      <p:sp>
        <p:nvSpPr>
          <p:cNvPr id="3" name="Rectangle 11"/>
          <p:cNvSpPr>
            <a:spLocks noGrp="1" noChangeArrowheads="1"/>
          </p:cNvSpPr>
          <p:nvPr>
            <p:ph type="ftr" sz="quarter" idx="11"/>
          </p:nvPr>
        </p:nvSpPr>
        <p:spPr>
          <a:ln/>
        </p:spPr>
        <p:txBody>
          <a:bodyPr/>
          <a:lstStyle>
            <a:lvl1pPr>
              <a:defRPr/>
            </a:lvl1pPr>
          </a:lstStyle>
          <a:p>
            <a:pPr>
              <a:defRPr/>
            </a:pPr>
            <a:endParaRPr lang="en-US"/>
          </a:p>
        </p:txBody>
      </p:sp>
      <p:sp>
        <p:nvSpPr>
          <p:cNvPr id="4" name="Rectangle 12"/>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15898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9E9DE43-9850-4112-B6CB-A0E63EBC8DA3}" type="slidenum">
              <a:rPr lang="en-GB" altLang="en-US"/>
              <a:pPr>
                <a:defRPr/>
              </a:pPr>
              <a:t>‹#›</a:t>
            </a:fld>
            <a:endParaRPr lang="en-GB" altLang="en-US"/>
          </a:p>
        </p:txBody>
      </p:sp>
    </p:spTree>
    <p:extLst>
      <p:ext uri="{BB962C8B-B14F-4D97-AF65-F5344CB8AC3E}">
        <p14:creationId xmlns:p14="http://schemas.microsoft.com/office/powerpoint/2010/main" val="28836948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BAEC62DE-2ED8-4621-95FE-06135A9DC3ED}" type="slidenum">
              <a:rPr lang="en-GB" altLang="en-US"/>
              <a:pPr>
                <a:defRPr/>
              </a:pPr>
              <a:t>‹#›</a:t>
            </a:fld>
            <a:endParaRPr lang="en-GB" alt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a:p>
        </p:txBody>
      </p:sp>
      <p:sp>
        <p:nvSpPr>
          <p:cNvPr id="7" name="Rectangle 12"/>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300319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E3AEDDFB-2591-4078-BC2A-072E698C485D}" type="slidenum">
              <a:rPr lang="en-GB" altLang="en-US"/>
              <a:pPr>
                <a:defRPr/>
              </a:pPr>
              <a:t>‹#›</a:t>
            </a:fld>
            <a:endParaRPr lang="en-GB" alt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a:p>
        </p:txBody>
      </p:sp>
      <p:sp>
        <p:nvSpPr>
          <p:cNvPr id="7" name="Rectangle 12"/>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878114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
          <p:cNvSpPr>
            <a:spLocks noGrp="1" noChangeArrowheads="1"/>
          </p:cNvSpPr>
          <p:nvPr>
            <p:ph type="sldNum" sz="quarter" idx="10"/>
          </p:nvPr>
        </p:nvSpPr>
        <p:spPr>
          <a:ln/>
        </p:spPr>
        <p:txBody>
          <a:bodyPr/>
          <a:lstStyle>
            <a:lvl1pPr>
              <a:defRPr/>
            </a:lvl1pPr>
          </a:lstStyle>
          <a:p>
            <a:pPr>
              <a:defRPr/>
            </a:pPr>
            <a:fld id="{18084058-6B11-4AD0-B9F3-87C793C0B040}" type="slidenum">
              <a:rPr lang="en-GB" altLang="en-US"/>
              <a:pPr>
                <a:defRPr/>
              </a:pPr>
              <a:t>‹#›</a:t>
            </a:fld>
            <a:endParaRPr lang="en-GB" alt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a:p>
        </p:txBody>
      </p:sp>
      <p:sp>
        <p:nvSpPr>
          <p:cNvPr id="6" name="Rectangle 12"/>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278140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
          <p:cNvSpPr>
            <a:spLocks noGrp="1" noChangeArrowheads="1"/>
          </p:cNvSpPr>
          <p:nvPr>
            <p:ph type="sldNum" sz="quarter" idx="10"/>
          </p:nvPr>
        </p:nvSpPr>
        <p:spPr>
          <a:ln/>
        </p:spPr>
        <p:txBody>
          <a:bodyPr/>
          <a:lstStyle>
            <a:lvl1pPr>
              <a:defRPr/>
            </a:lvl1pPr>
          </a:lstStyle>
          <a:p>
            <a:pPr>
              <a:defRPr/>
            </a:pPr>
            <a:fld id="{68F9FBA6-5B31-44D2-9DE2-98050378CA84}" type="slidenum">
              <a:rPr lang="en-GB" altLang="en-US"/>
              <a:pPr>
                <a:defRPr/>
              </a:pPr>
              <a:t>‹#›</a:t>
            </a:fld>
            <a:endParaRPr lang="en-GB" alt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a:p>
        </p:txBody>
      </p:sp>
      <p:sp>
        <p:nvSpPr>
          <p:cNvPr id="6" name="Rectangle 12"/>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159079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AF30230-D4D2-4C0C-818D-D1B71DF84413}" type="slidenum">
              <a:rPr lang="en-GB" altLang="en-US"/>
              <a:pPr>
                <a:defRPr/>
              </a:pPr>
              <a:t>‹#›</a:t>
            </a:fld>
            <a:endParaRPr lang="en-GB" altLang="en-US"/>
          </a:p>
        </p:txBody>
      </p:sp>
    </p:spTree>
    <p:extLst>
      <p:ext uri="{BB962C8B-B14F-4D97-AF65-F5344CB8AC3E}">
        <p14:creationId xmlns:p14="http://schemas.microsoft.com/office/powerpoint/2010/main" val="416700684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481D0F8-8FB8-49F2-8350-96C0303E997F}" type="slidenum">
              <a:rPr lang="en-GB" altLang="en-US"/>
              <a:pPr>
                <a:defRPr/>
              </a:pPr>
              <a:t>‹#›</a:t>
            </a:fld>
            <a:endParaRPr lang="en-GB" altLang="en-US"/>
          </a:p>
        </p:txBody>
      </p:sp>
    </p:spTree>
    <p:extLst>
      <p:ext uri="{BB962C8B-B14F-4D97-AF65-F5344CB8AC3E}">
        <p14:creationId xmlns:p14="http://schemas.microsoft.com/office/powerpoint/2010/main" val="37036420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E2E253A-982E-407C-878F-C6823D0404AA}" type="slidenum">
              <a:rPr lang="en-GB" altLang="en-US"/>
              <a:pPr>
                <a:defRPr/>
              </a:pPr>
              <a:t>‹#›</a:t>
            </a:fld>
            <a:endParaRPr lang="en-GB" altLang="en-US"/>
          </a:p>
        </p:txBody>
      </p:sp>
    </p:spTree>
    <p:extLst>
      <p:ext uri="{BB962C8B-B14F-4D97-AF65-F5344CB8AC3E}">
        <p14:creationId xmlns:p14="http://schemas.microsoft.com/office/powerpoint/2010/main" val="5233747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12750" y="2205038"/>
            <a:ext cx="4038600" cy="3598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03750" y="2205038"/>
            <a:ext cx="4038600" cy="3598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F742BCC-90E0-4E47-AFD6-DF1B9428DAC8}" type="slidenum">
              <a:rPr lang="en-GB" altLang="en-US"/>
              <a:pPr>
                <a:defRPr/>
              </a:pPr>
              <a:t>‹#›</a:t>
            </a:fld>
            <a:endParaRPr lang="en-GB" altLang="en-US"/>
          </a:p>
        </p:txBody>
      </p:sp>
    </p:spTree>
    <p:extLst>
      <p:ext uri="{BB962C8B-B14F-4D97-AF65-F5344CB8AC3E}">
        <p14:creationId xmlns:p14="http://schemas.microsoft.com/office/powerpoint/2010/main" val="35633946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E4765D2-3F8B-4671-A381-9895381D41A2}" type="slidenum">
              <a:rPr lang="en-GB" altLang="en-US"/>
              <a:pPr>
                <a:defRPr/>
              </a:pPr>
              <a:t>‹#›</a:t>
            </a:fld>
            <a:endParaRPr lang="en-GB" altLang="en-US"/>
          </a:p>
        </p:txBody>
      </p:sp>
    </p:spTree>
    <p:extLst>
      <p:ext uri="{BB962C8B-B14F-4D97-AF65-F5344CB8AC3E}">
        <p14:creationId xmlns:p14="http://schemas.microsoft.com/office/powerpoint/2010/main" val="38418210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10DF67D-A02D-4E46-80A1-F99AA10002DD}" type="slidenum">
              <a:rPr lang="en-GB" altLang="en-US"/>
              <a:pPr>
                <a:defRPr/>
              </a:pPr>
              <a:t>‹#›</a:t>
            </a:fld>
            <a:endParaRPr lang="en-GB" altLang="en-US"/>
          </a:p>
        </p:txBody>
      </p:sp>
    </p:spTree>
    <p:extLst>
      <p:ext uri="{BB962C8B-B14F-4D97-AF65-F5344CB8AC3E}">
        <p14:creationId xmlns:p14="http://schemas.microsoft.com/office/powerpoint/2010/main" val="1495481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8DC1773-5FE6-4568-BD65-FEFC7B5E1B62}" type="slidenum">
              <a:rPr lang="en-GB" altLang="en-US"/>
              <a:pPr>
                <a:defRPr/>
              </a:pPr>
              <a:t>‹#›</a:t>
            </a:fld>
            <a:endParaRPr lang="en-GB" altLang="en-US"/>
          </a:p>
        </p:txBody>
      </p:sp>
    </p:spTree>
    <p:extLst>
      <p:ext uri="{BB962C8B-B14F-4D97-AF65-F5344CB8AC3E}">
        <p14:creationId xmlns:p14="http://schemas.microsoft.com/office/powerpoint/2010/main" val="315171788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8C2E850-13D9-46C7-A931-DA240BB48DAF}" type="slidenum">
              <a:rPr lang="en-GB" altLang="en-US"/>
              <a:pPr>
                <a:defRPr/>
              </a:pPr>
              <a:t>‹#›</a:t>
            </a:fld>
            <a:endParaRPr lang="en-GB" altLang="en-US"/>
          </a:p>
        </p:txBody>
      </p:sp>
    </p:spTree>
    <p:extLst>
      <p:ext uri="{BB962C8B-B14F-4D97-AF65-F5344CB8AC3E}">
        <p14:creationId xmlns:p14="http://schemas.microsoft.com/office/powerpoint/2010/main" val="375471091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BBD0734-EEA2-4536-ADA6-1EEB02ABD278}" type="slidenum">
              <a:rPr lang="en-GB" altLang="en-US"/>
              <a:pPr>
                <a:defRPr/>
              </a:pPr>
              <a:t>‹#›</a:t>
            </a:fld>
            <a:endParaRPr lang="en-GB" altLang="en-US"/>
          </a:p>
        </p:txBody>
      </p:sp>
    </p:spTree>
    <p:extLst>
      <p:ext uri="{BB962C8B-B14F-4D97-AF65-F5344CB8AC3E}">
        <p14:creationId xmlns:p14="http://schemas.microsoft.com/office/powerpoint/2010/main" val="304480903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4D50867-F8C9-4BD0-9FA1-CC5F58B81B43}" type="slidenum">
              <a:rPr lang="en-GB" altLang="en-US"/>
              <a:pPr>
                <a:defRPr/>
              </a:pPr>
              <a:t>‹#›</a:t>
            </a:fld>
            <a:endParaRPr lang="en-GB" altLang="en-US"/>
          </a:p>
        </p:txBody>
      </p:sp>
    </p:spTree>
    <p:extLst>
      <p:ext uri="{BB962C8B-B14F-4D97-AF65-F5344CB8AC3E}">
        <p14:creationId xmlns:p14="http://schemas.microsoft.com/office/powerpoint/2010/main" val="10741571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56AD4E5-785D-4A46-BD3D-7D092B404C21}" type="slidenum">
              <a:rPr lang="en-GB" altLang="en-US"/>
              <a:pPr>
                <a:defRPr/>
              </a:pPr>
              <a:t>‹#›</a:t>
            </a:fld>
            <a:endParaRPr lang="en-GB" altLang="en-US"/>
          </a:p>
        </p:txBody>
      </p:sp>
    </p:spTree>
    <p:extLst>
      <p:ext uri="{BB962C8B-B14F-4D97-AF65-F5344CB8AC3E}">
        <p14:creationId xmlns:p14="http://schemas.microsoft.com/office/powerpoint/2010/main" val="3208573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1775" y="258763"/>
            <a:ext cx="2060575" cy="5545137"/>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95288" y="258763"/>
            <a:ext cx="6034087" cy="55451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DDE72E6-C5C6-41E6-A5EF-E1272AE1C70E}" type="slidenum">
              <a:rPr lang="en-GB" altLang="en-US"/>
              <a:pPr>
                <a:defRPr/>
              </a:pPr>
              <a:t>‹#›</a:t>
            </a:fld>
            <a:endParaRPr lang="en-GB" altLang="en-US"/>
          </a:p>
        </p:txBody>
      </p:sp>
    </p:spTree>
    <p:extLst>
      <p:ext uri="{BB962C8B-B14F-4D97-AF65-F5344CB8AC3E}">
        <p14:creationId xmlns:p14="http://schemas.microsoft.com/office/powerpoint/2010/main" val="21488026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5"/>
          <p:cNvSpPr>
            <a:spLocks noGrp="1" noChangeArrowheads="1"/>
          </p:cNvSpPr>
          <p:nvPr>
            <p:ph type="sldNum" sz="quarter" idx="12"/>
          </p:nvPr>
        </p:nvSpPr>
        <p:spPr>
          <a:ln/>
        </p:spPr>
        <p:txBody>
          <a:bodyPr/>
          <a:lstStyle>
            <a:lvl1pPr>
              <a:defRPr/>
            </a:lvl1pPr>
          </a:lstStyle>
          <a:p>
            <a:pPr>
              <a:defRPr/>
            </a:pPr>
            <a:fld id="{FB7B00D6-A64B-4FFF-9A2C-EBAD8BFB420B}" type="slidenum">
              <a:rPr lang="en-GB" altLang="en-US"/>
              <a:pPr>
                <a:defRPr/>
              </a:pPr>
              <a:t>‹#›</a:t>
            </a:fld>
            <a:endParaRPr lang="en-GB" altLang="en-US"/>
          </a:p>
        </p:txBody>
      </p:sp>
    </p:spTree>
    <p:extLst>
      <p:ext uri="{BB962C8B-B14F-4D97-AF65-F5344CB8AC3E}">
        <p14:creationId xmlns:p14="http://schemas.microsoft.com/office/powerpoint/2010/main" val="12854564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5"/>
          <p:cNvSpPr>
            <a:spLocks noGrp="1" noChangeArrowheads="1"/>
          </p:cNvSpPr>
          <p:nvPr>
            <p:ph type="sldNum" sz="quarter" idx="12"/>
          </p:nvPr>
        </p:nvSpPr>
        <p:spPr>
          <a:ln/>
        </p:spPr>
        <p:txBody>
          <a:bodyPr/>
          <a:lstStyle>
            <a:lvl1pPr>
              <a:defRPr/>
            </a:lvl1pPr>
          </a:lstStyle>
          <a:p>
            <a:pPr>
              <a:defRPr/>
            </a:pPr>
            <a:fld id="{70E55127-DBA9-4EF6-A5AF-B0300AC86361}" type="slidenum">
              <a:rPr lang="en-GB" altLang="en-US"/>
              <a:pPr>
                <a:defRPr/>
              </a:pPr>
              <a:t>‹#›</a:t>
            </a:fld>
            <a:endParaRPr lang="en-GB" altLang="en-US"/>
          </a:p>
        </p:txBody>
      </p:sp>
    </p:spTree>
    <p:extLst>
      <p:ext uri="{BB962C8B-B14F-4D97-AF65-F5344CB8AC3E}">
        <p14:creationId xmlns:p14="http://schemas.microsoft.com/office/powerpoint/2010/main" val="297252461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5"/>
          <p:cNvSpPr>
            <a:spLocks noGrp="1" noChangeArrowheads="1"/>
          </p:cNvSpPr>
          <p:nvPr>
            <p:ph type="sldNum" sz="quarter" idx="12"/>
          </p:nvPr>
        </p:nvSpPr>
        <p:spPr>
          <a:ln/>
        </p:spPr>
        <p:txBody>
          <a:bodyPr/>
          <a:lstStyle>
            <a:lvl1pPr>
              <a:defRPr/>
            </a:lvl1pPr>
          </a:lstStyle>
          <a:p>
            <a:pPr>
              <a:defRPr/>
            </a:pPr>
            <a:fld id="{9C05C29A-6EAB-42AA-8012-E274A2F7EA5D}" type="slidenum">
              <a:rPr lang="en-GB" altLang="en-US"/>
              <a:pPr>
                <a:defRPr/>
              </a:pPr>
              <a:t>‹#›</a:t>
            </a:fld>
            <a:endParaRPr lang="en-GB" altLang="en-US"/>
          </a:p>
        </p:txBody>
      </p:sp>
    </p:spTree>
    <p:extLst>
      <p:ext uri="{BB962C8B-B14F-4D97-AF65-F5344CB8AC3E}">
        <p14:creationId xmlns:p14="http://schemas.microsoft.com/office/powerpoint/2010/main" val="350563571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12750" y="2205038"/>
            <a:ext cx="4038600" cy="3598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03750" y="2205038"/>
            <a:ext cx="4038600" cy="3598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5"/>
          <p:cNvSpPr>
            <a:spLocks noGrp="1" noChangeArrowheads="1"/>
          </p:cNvSpPr>
          <p:nvPr>
            <p:ph type="sldNum" sz="quarter" idx="12"/>
          </p:nvPr>
        </p:nvSpPr>
        <p:spPr>
          <a:ln/>
        </p:spPr>
        <p:txBody>
          <a:bodyPr/>
          <a:lstStyle>
            <a:lvl1pPr>
              <a:defRPr/>
            </a:lvl1pPr>
          </a:lstStyle>
          <a:p>
            <a:pPr>
              <a:defRPr/>
            </a:pPr>
            <a:fld id="{59A72E84-0C16-4D76-8E7E-6A41E19EDA32}" type="slidenum">
              <a:rPr lang="en-GB" altLang="en-US"/>
              <a:pPr>
                <a:defRPr/>
              </a:pPr>
              <a:t>‹#›</a:t>
            </a:fld>
            <a:endParaRPr lang="en-GB" altLang="en-US"/>
          </a:p>
        </p:txBody>
      </p:sp>
    </p:spTree>
    <p:extLst>
      <p:ext uri="{BB962C8B-B14F-4D97-AF65-F5344CB8AC3E}">
        <p14:creationId xmlns:p14="http://schemas.microsoft.com/office/powerpoint/2010/main" val="365724454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3"/>
          <p:cNvSpPr>
            <a:spLocks noGrp="1" noChangeArrowheads="1"/>
          </p:cNvSpPr>
          <p:nvPr>
            <p:ph type="dt" sz="half" idx="10"/>
          </p:nvPr>
        </p:nvSpPr>
        <p:spPr>
          <a:ln/>
        </p:spPr>
        <p:txBody>
          <a:bodyPr/>
          <a:lstStyle>
            <a:lvl1pPr>
              <a:defRPr/>
            </a:lvl1pPr>
          </a:lstStyle>
          <a:p>
            <a:pPr>
              <a:defRPr/>
            </a:pPr>
            <a:endParaRPr lang="en-US"/>
          </a:p>
        </p:txBody>
      </p:sp>
      <p:sp>
        <p:nvSpPr>
          <p:cNvPr id="8" name="Rectangle 4"/>
          <p:cNvSpPr>
            <a:spLocks noGrp="1" noChangeArrowheads="1"/>
          </p:cNvSpPr>
          <p:nvPr>
            <p:ph type="ftr" sz="quarter" idx="11"/>
          </p:nvPr>
        </p:nvSpPr>
        <p:spPr>
          <a:ln/>
        </p:spPr>
        <p:txBody>
          <a:bodyPr/>
          <a:lstStyle>
            <a:lvl1pPr>
              <a:defRPr/>
            </a:lvl1pPr>
          </a:lstStyle>
          <a:p>
            <a:pPr>
              <a:defRPr/>
            </a:pPr>
            <a:endParaRPr lang="en-US"/>
          </a:p>
        </p:txBody>
      </p:sp>
      <p:sp>
        <p:nvSpPr>
          <p:cNvPr id="9" name="Rectangle 5"/>
          <p:cNvSpPr>
            <a:spLocks noGrp="1" noChangeArrowheads="1"/>
          </p:cNvSpPr>
          <p:nvPr>
            <p:ph type="sldNum" sz="quarter" idx="12"/>
          </p:nvPr>
        </p:nvSpPr>
        <p:spPr>
          <a:ln/>
        </p:spPr>
        <p:txBody>
          <a:bodyPr/>
          <a:lstStyle>
            <a:lvl1pPr>
              <a:defRPr/>
            </a:lvl1pPr>
          </a:lstStyle>
          <a:p>
            <a:pPr>
              <a:defRPr/>
            </a:pPr>
            <a:fld id="{CF312340-985D-43AA-BB05-D95E51289E8E}" type="slidenum">
              <a:rPr lang="en-GB" altLang="en-US"/>
              <a:pPr>
                <a:defRPr/>
              </a:pPr>
              <a:t>‹#›</a:t>
            </a:fld>
            <a:endParaRPr lang="en-GB" altLang="en-US"/>
          </a:p>
        </p:txBody>
      </p:sp>
    </p:spTree>
    <p:extLst>
      <p:ext uri="{BB962C8B-B14F-4D97-AF65-F5344CB8AC3E}">
        <p14:creationId xmlns:p14="http://schemas.microsoft.com/office/powerpoint/2010/main" val="1069070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B3AFD5A-8CA6-495D-8AC6-E453835575B2}" type="slidenum">
              <a:rPr lang="en-GB" altLang="en-US"/>
              <a:pPr>
                <a:defRPr/>
              </a:pPr>
              <a:t>‹#›</a:t>
            </a:fld>
            <a:endParaRPr lang="en-GB" altLang="en-US"/>
          </a:p>
        </p:txBody>
      </p:sp>
    </p:spTree>
    <p:extLst>
      <p:ext uri="{BB962C8B-B14F-4D97-AF65-F5344CB8AC3E}">
        <p14:creationId xmlns:p14="http://schemas.microsoft.com/office/powerpoint/2010/main" val="33966033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3"/>
          <p:cNvSpPr>
            <a:spLocks noGrp="1" noChangeArrowheads="1"/>
          </p:cNvSpPr>
          <p:nvPr>
            <p:ph type="dt" sz="half" idx="10"/>
          </p:nvPr>
        </p:nvSpPr>
        <p:spPr>
          <a:ln/>
        </p:spPr>
        <p:txBody>
          <a:bodyPr/>
          <a:lstStyle>
            <a:lvl1pPr>
              <a:defRPr/>
            </a:lvl1pPr>
          </a:lstStyle>
          <a:p>
            <a:pPr>
              <a:defRPr/>
            </a:pPr>
            <a:endParaRPr lang="en-US"/>
          </a:p>
        </p:txBody>
      </p:sp>
      <p:sp>
        <p:nvSpPr>
          <p:cNvPr id="4" name="Rectangle 4"/>
          <p:cNvSpPr>
            <a:spLocks noGrp="1" noChangeArrowheads="1"/>
          </p:cNvSpPr>
          <p:nvPr>
            <p:ph type="ftr" sz="quarter" idx="11"/>
          </p:nvPr>
        </p:nvSpPr>
        <p:spPr>
          <a:ln/>
        </p:spPr>
        <p:txBody>
          <a:bodyPr/>
          <a:lstStyle>
            <a:lvl1pPr>
              <a:defRPr/>
            </a:lvl1pPr>
          </a:lstStyle>
          <a:p>
            <a:pPr>
              <a:defRPr/>
            </a:pPr>
            <a:endParaRPr lang="en-US"/>
          </a:p>
        </p:txBody>
      </p:sp>
      <p:sp>
        <p:nvSpPr>
          <p:cNvPr id="5" name="Rectangle 5"/>
          <p:cNvSpPr>
            <a:spLocks noGrp="1" noChangeArrowheads="1"/>
          </p:cNvSpPr>
          <p:nvPr>
            <p:ph type="sldNum" sz="quarter" idx="12"/>
          </p:nvPr>
        </p:nvSpPr>
        <p:spPr>
          <a:ln/>
        </p:spPr>
        <p:txBody>
          <a:bodyPr/>
          <a:lstStyle>
            <a:lvl1pPr>
              <a:defRPr/>
            </a:lvl1pPr>
          </a:lstStyle>
          <a:p>
            <a:pPr>
              <a:defRPr/>
            </a:pPr>
            <a:fld id="{99F8C2B0-29A5-46F9-ADC8-1B9136FBFF84}" type="slidenum">
              <a:rPr lang="en-GB" altLang="en-US"/>
              <a:pPr>
                <a:defRPr/>
              </a:pPr>
              <a:t>‹#›</a:t>
            </a:fld>
            <a:endParaRPr lang="en-GB" altLang="en-US"/>
          </a:p>
        </p:txBody>
      </p:sp>
    </p:spTree>
    <p:extLst>
      <p:ext uri="{BB962C8B-B14F-4D97-AF65-F5344CB8AC3E}">
        <p14:creationId xmlns:p14="http://schemas.microsoft.com/office/powerpoint/2010/main" val="1918465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endParaRPr lang="en-US"/>
          </a:p>
        </p:txBody>
      </p:sp>
      <p:sp>
        <p:nvSpPr>
          <p:cNvPr id="3" name="Rectangle 4"/>
          <p:cNvSpPr>
            <a:spLocks noGrp="1" noChangeArrowheads="1"/>
          </p:cNvSpPr>
          <p:nvPr>
            <p:ph type="ftr" sz="quarter" idx="11"/>
          </p:nvPr>
        </p:nvSpPr>
        <p:spPr>
          <a:ln/>
        </p:spPr>
        <p:txBody>
          <a:bodyPr/>
          <a:lstStyle>
            <a:lvl1pPr>
              <a:defRPr/>
            </a:lvl1pPr>
          </a:lstStyle>
          <a:p>
            <a:pPr>
              <a:defRPr/>
            </a:pPr>
            <a:endParaRPr lang="en-US"/>
          </a:p>
        </p:txBody>
      </p:sp>
      <p:sp>
        <p:nvSpPr>
          <p:cNvPr id="4" name="Rectangle 5"/>
          <p:cNvSpPr>
            <a:spLocks noGrp="1" noChangeArrowheads="1"/>
          </p:cNvSpPr>
          <p:nvPr>
            <p:ph type="sldNum" sz="quarter" idx="12"/>
          </p:nvPr>
        </p:nvSpPr>
        <p:spPr>
          <a:ln/>
        </p:spPr>
        <p:txBody>
          <a:bodyPr/>
          <a:lstStyle>
            <a:lvl1pPr>
              <a:defRPr/>
            </a:lvl1pPr>
          </a:lstStyle>
          <a:p>
            <a:pPr>
              <a:defRPr/>
            </a:pPr>
            <a:fld id="{3E2B8A45-6350-4BE1-B3B9-2B10DF0DB854}" type="slidenum">
              <a:rPr lang="en-GB" altLang="en-US"/>
              <a:pPr>
                <a:defRPr/>
              </a:pPr>
              <a:t>‹#›</a:t>
            </a:fld>
            <a:endParaRPr lang="en-GB" altLang="en-US"/>
          </a:p>
        </p:txBody>
      </p:sp>
    </p:spTree>
    <p:extLst>
      <p:ext uri="{BB962C8B-B14F-4D97-AF65-F5344CB8AC3E}">
        <p14:creationId xmlns:p14="http://schemas.microsoft.com/office/powerpoint/2010/main" val="55099784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5"/>
          <p:cNvSpPr>
            <a:spLocks noGrp="1" noChangeArrowheads="1"/>
          </p:cNvSpPr>
          <p:nvPr>
            <p:ph type="sldNum" sz="quarter" idx="12"/>
          </p:nvPr>
        </p:nvSpPr>
        <p:spPr>
          <a:ln/>
        </p:spPr>
        <p:txBody>
          <a:bodyPr/>
          <a:lstStyle>
            <a:lvl1pPr>
              <a:defRPr/>
            </a:lvl1pPr>
          </a:lstStyle>
          <a:p>
            <a:pPr>
              <a:defRPr/>
            </a:pPr>
            <a:fld id="{89909113-4C88-4E37-8CF5-08D24CEFC55D}" type="slidenum">
              <a:rPr lang="en-GB" altLang="en-US"/>
              <a:pPr>
                <a:defRPr/>
              </a:pPr>
              <a:t>‹#›</a:t>
            </a:fld>
            <a:endParaRPr lang="en-GB" altLang="en-US"/>
          </a:p>
        </p:txBody>
      </p:sp>
    </p:spTree>
    <p:extLst>
      <p:ext uri="{BB962C8B-B14F-4D97-AF65-F5344CB8AC3E}">
        <p14:creationId xmlns:p14="http://schemas.microsoft.com/office/powerpoint/2010/main" val="53009071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5"/>
          <p:cNvSpPr>
            <a:spLocks noGrp="1" noChangeArrowheads="1"/>
          </p:cNvSpPr>
          <p:nvPr>
            <p:ph type="sldNum" sz="quarter" idx="12"/>
          </p:nvPr>
        </p:nvSpPr>
        <p:spPr>
          <a:ln/>
        </p:spPr>
        <p:txBody>
          <a:bodyPr/>
          <a:lstStyle>
            <a:lvl1pPr>
              <a:defRPr/>
            </a:lvl1pPr>
          </a:lstStyle>
          <a:p>
            <a:pPr>
              <a:defRPr/>
            </a:pPr>
            <a:fld id="{B38237EF-E815-4B34-AB3D-0B674C1EF2EB}" type="slidenum">
              <a:rPr lang="en-GB" altLang="en-US"/>
              <a:pPr>
                <a:defRPr/>
              </a:pPr>
              <a:t>‹#›</a:t>
            </a:fld>
            <a:endParaRPr lang="en-GB" altLang="en-US"/>
          </a:p>
        </p:txBody>
      </p:sp>
    </p:spTree>
    <p:extLst>
      <p:ext uri="{BB962C8B-B14F-4D97-AF65-F5344CB8AC3E}">
        <p14:creationId xmlns:p14="http://schemas.microsoft.com/office/powerpoint/2010/main" val="80428180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5"/>
          <p:cNvSpPr>
            <a:spLocks noGrp="1" noChangeArrowheads="1"/>
          </p:cNvSpPr>
          <p:nvPr>
            <p:ph type="sldNum" sz="quarter" idx="12"/>
          </p:nvPr>
        </p:nvSpPr>
        <p:spPr>
          <a:ln/>
        </p:spPr>
        <p:txBody>
          <a:bodyPr/>
          <a:lstStyle>
            <a:lvl1pPr>
              <a:defRPr/>
            </a:lvl1pPr>
          </a:lstStyle>
          <a:p>
            <a:pPr>
              <a:defRPr/>
            </a:pPr>
            <a:fld id="{467B82A5-51C0-45D8-8B9C-53C6C4DD0AFD}" type="slidenum">
              <a:rPr lang="en-GB" altLang="en-US"/>
              <a:pPr>
                <a:defRPr/>
              </a:pPr>
              <a:t>‹#›</a:t>
            </a:fld>
            <a:endParaRPr lang="en-GB" altLang="en-US"/>
          </a:p>
        </p:txBody>
      </p:sp>
    </p:spTree>
    <p:extLst>
      <p:ext uri="{BB962C8B-B14F-4D97-AF65-F5344CB8AC3E}">
        <p14:creationId xmlns:p14="http://schemas.microsoft.com/office/powerpoint/2010/main" val="319692687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1775" y="258763"/>
            <a:ext cx="2060575" cy="5545137"/>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95288" y="258763"/>
            <a:ext cx="6034087" cy="55451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5"/>
          <p:cNvSpPr>
            <a:spLocks noGrp="1" noChangeArrowheads="1"/>
          </p:cNvSpPr>
          <p:nvPr>
            <p:ph type="sldNum" sz="quarter" idx="12"/>
          </p:nvPr>
        </p:nvSpPr>
        <p:spPr>
          <a:ln/>
        </p:spPr>
        <p:txBody>
          <a:bodyPr/>
          <a:lstStyle>
            <a:lvl1pPr>
              <a:defRPr/>
            </a:lvl1pPr>
          </a:lstStyle>
          <a:p>
            <a:pPr>
              <a:defRPr/>
            </a:pPr>
            <a:fld id="{B102EB7D-4101-4C7E-ACD4-51F9F138247C}" type="slidenum">
              <a:rPr lang="en-GB" altLang="en-US"/>
              <a:pPr>
                <a:defRPr/>
              </a:pPr>
              <a:t>‹#›</a:t>
            </a:fld>
            <a:endParaRPr lang="en-GB" altLang="en-US"/>
          </a:p>
        </p:txBody>
      </p:sp>
    </p:spTree>
    <p:extLst>
      <p:ext uri="{BB962C8B-B14F-4D97-AF65-F5344CB8AC3E}">
        <p14:creationId xmlns:p14="http://schemas.microsoft.com/office/powerpoint/2010/main" val="218187479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9207C36-1A08-44EB-9585-41E403A9C71B}" type="slidenum">
              <a:rPr lang="en-GB" altLang="en-US"/>
              <a:pPr>
                <a:defRPr/>
              </a:pPr>
              <a:t>‹#›</a:t>
            </a:fld>
            <a:endParaRPr lang="en-GB" altLang="en-US"/>
          </a:p>
        </p:txBody>
      </p:sp>
    </p:spTree>
    <p:extLst>
      <p:ext uri="{BB962C8B-B14F-4D97-AF65-F5344CB8AC3E}">
        <p14:creationId xmlns:p14="http://schemas.microsoft.com/office/powerpoint/2010/main" val="15870107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D55FFD0-D02B-4695-BAA3-2AF20C175A61}" type="slidenum">
              <a:rPr lang="en-GB" altLang="en-US"/>
              <a:pPr>
                <a:defRPr/>
              </a:pPr>
              <a:t>‹#›</a:t>
            </a:fld>
            <a:endParaRPr lang="en-GB" altLang="en-US"/>
          </a:p>
        </p:txBody>
      </p:sp>
    </p:spTree>
    <p:extLst>
      <p:ext uri="{BB962C8B-B14F-4D97-AF65-F5344CB8AC3E}">
        <p14:creationId xmlns:p14="http://schemas.microsoft.com/office/powerpoint/2010/main" val="8310450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E5BC56F-CFA7-456F-94A0-8A389D36A920}" type="slidenum">
              <a:rPr lang="en-GB" altLang="en-US"/>
              <a:pPr>
                <a:defRPr/>
              </a:pPr>
              <a:t>‹#›</a:t>
            </a:fld>
            <a:endParaRPr lang="en-GB" altLang="en-US"/>
          </a:p>
        </p:txBody>
      </p:sp>
    </p:spTree>
    <p:extLst>
      <p:ext uri="{BB962C8B-B14F-4D97-AF65-F5344CB8AC3E}">
        <p14:creationId xmlns:p14="http://schemas.microsoft.com/office/powerpoint/2010/main" val="130721125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12750" y="2205038"/>
            <a:ext cx="4038600" cy="3598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03750" y="2205038"/>
            <a:ext cx="4038600" cy="3598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2B4C6B6-CF2E-442B-A0C2-5298C8F33C25}" type="slidenum">
              <a:rPr lang="en-GB" altLang="en-US"/>
              <a:pPr>
                <a:defRPr/>
              </a:pPr>
              <a:t>‹#›</a:t>
            </a:fld>
            <a:endParaRPr lang="en-GB" altLang="en-US"/>
          </a:p>
        </p:txBody>
      </p:sp>
    </p:spTree>
    <p:extLst>
      <p:ext uri="{BB962C8B-B14F-4D97-AF65-F5344CB8AC3E}">
        <p14:creationId xmlns:p14="http://schemas.microsoft.com/office/powerpoint/2010/main" val="3967885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919D76E-CB1F-4A1E-85B7-883C61BB50C4}" type="slidenum">
              <a:rPr lang="en-GB" altLang="en-US"/>
              <a:pPr>
                <a:defRPr/>
              </a:pPr>
              <a:t>‹#›</a:t>
            </a:fld>
            <a:endParaRPr lang="en-GB" altLang="en-US"/>
          </a:p>
        </p:txBody>
      </p:sp>
    </p:spTree>
    <p:extLst>
      <p:ext uri="{BB962C8B-B14F-4D97-AF65-F5344CB8AC3E}">
        <p14:creationId xmlns:p14="http://schemas.microsoft.com/office/powerpoint/2010/main" val="290194013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9386FA9-963B-4866-ADB3-ACA92348A616}" type="slidenum">
              <a:rPr lang="en-GB" altLang="en-US"/>
              <a:pPr>
                <a:defRPr/>
              </a:pPr>
              <a:t>‹#›</a:t>
            </a:fld>
            <a:endParaRPr lang="en-GB" altLang="en-US"/>
          </a:p>
        </p:txBody>
      </p:sp>
    </p:spTree>
    <p:extLst>
      <p:ext uri="{BB962C8B-B14F-4D97-AF65-F5344CB8AC3E}">
        <p14:creationId xmlns:p14="http://schemas.microsoft.com/office/powerpoint/2010/main" val="220481859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D6FAF5F-0595-4B0D-8DB6-07640B72B324}" type="slidenum">
              <a:rPr lang="en-GB" altLang="en-US"/>
              <a:pPr>
                <a:defRPr/>
              </a:pPr>
              <a:t>‹#›</a:t>
            </a:fld>
            <a:endParaRPr lang="en-GB" altLang="en-US"/>
          </a:p>
        </p:txBody>
      </p:sp>
    </p:spTree>
    <p:extLst>
      <p:ext uri="{BB962C8B-B14F-4D97-AF65-F5344CB8AC3E}">
        <p14:creationId xmlns:p14="http://schemas.microsoft.com/office/powerpoint/2010/main" val="289981444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79F17AC-4BF9-4406-9C32-A4C63DEEAFEF}" type="slidenum">
              <a:rPr lang="en-GB" altLang="en-US"/>
              <a:pPr>
                <a:defRPr/>
              </a:pPr>
              <a:t>‹#›</a:t>
            </a:fld>
            <a:endParaRPr lang="en-GB" altLang="en-US"/>
          </a:p>
        </p:txBody>
      </p:sp>
    </p:spTree>
    <p:extLst>
      <p:ext uri="{BB962C8B-B14F-4D97-AF65-F5344CB8AC3E}">
        <p14:creationId xmlns:p14="http://schemas.microsoft.com/office/powerpoint/2010/main" val="146774327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3D5ADFD-0A6B-4D03-8E78-204066511AAF}" type="slidenum">
              <a:rPr lang="en-GB" altLang="en-US"/>
              <a:pPr>
                <a:defRPr/>
              </a:pPr>
              <a:t>‹#›</a:t>
            </a:fld>
            <a:endParaRPr lang="en-GB" altLang="en-US"/>
          </a:p>
        </p:txBody>
      </p:sp>
    </p:spTree>
    <p:extLst>
      <p:ext uri="{BB962C8B-B14F-4D97-AF65-F5344CB8AC3E}">
        <p14:creationId xmlns:p14="http://schemas.microsoft.com/office/powerpoint/2010/main" val="106936137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015171B-4713-43F9-B3D8-C65FF6874D47}" type="slidenum">
              <a:rPr lang="en-GB" altLang="en-US"/>
              <a:pPr>
                <a:defRPr/>
              </a:pPr>
              <a:t>‹#›</a:t>
            </a:fld>
            <a:endParaRPr lang="en-GB" altLang="en-US"/>
          </a:p>
        </p:txBody>
      </p:sp>
    </p:spTree>
    <p:extLst>
      <p:ext uri="{BB962C8B-B14F-4D97-AF65-F5344CB8AC3E}">
        <p14:creationId xmlns:p14="http://schemas.microsoft.com/office/powerpoint/2010/main" val="187891824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5470C5D-FA2B-486C-AA7C-EEA954495C61}" type="slidenum">
              <a:rPr lang="en-GB" altLang="en-US"/>
              <a:pPr>
                <a:defRPr/>
              </a:pPr>
              <a:t>‹#›</a:t>
            </a:fld>
            <a:endParaRPr lang="en-GB" altLang="en-US"/>
          </a:p>
        </p:txBody>
      </p:sp>
    </p:spTree>
    <p:extLst>
      <p:ext uri="{BB962C8B-B14F-4D97-AF65-F5344CB8AC3E}">
        <p14:creationId xmlns:p14="http://schemas.microsoft.com/office/powerpoint/2010/main" val="215095763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1775" y="258763"/>
            <a:ext cx="2060575" cy="5545137"/>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95288" y="258763"/>
            <a:ext cx="6034087" cy="55451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1426DD8-EF88-408B-95BA-D6280B0954B2}" type="slidenum">
              <a:rPr lang="en-GB" altLang="en-US"/>
              <a:pPr>
                <a:defRPr/>
              </a:pPr>
              <a:t>‹#›</a:t>
            </a:fld>
            <a:endParaRPr lang="en-GB" altLang="en-US"/>
          </a:p>
        </p:txBody>
      </p:sp>
    </p:spTree>
    <p:extLst>
      <p:ext uri="{BB962C8B-B14F-4D97-AF65-F5344CB8AC3E}">
        <p14:creationId xmlns:p14="http://schemas.microsoft.com/office/powerpoint/2010/main" val="378887688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4108317-C7D5-485B-89B9-7A0119993DE7}" type="slidenum">
              <a:rPr lang="en-GB" altLang="en-US"/>
              <a:pPr>
                <a:defRPr/>
              </a:pPr>
              <a:t>‹#›</a:t>
            </a:fld>
            <a:endParaRPr lang="en-GB" altLang="en-US"/>
          </a:p>
        </p:txBody>
      </p:sp>
    </p:spTree>
    <p:extLst>
      <p:ext uri="{BB962C8B-B14F-4D97-AF65-F5344CB8AC3E}">
        <p14:creationId xmlns:p14="http://schemas.microsoft.com/office/powerpoint/2010/main" val="83104436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386C1C0-EA9D-4B8B-8DC5-6E359B5707FB}" type="slidenum">
              <a:rPr lang="en-GB" altLang="en-US"/>
              <a:pPr>
                <a:defRPr/>
              </a:pPr>
              <a:t>‹#›</a:t>
            </a:fld>
            <a:endParaRPr lang="en-GB" altLang="en-US"/>
          </a:p>
        </p:txBody>
      </p:sp>
    </p:spTree>
    <p:extLst>
      <p:ext uri="{BB962C8B-B14F-4D97-AF65-F5344CB8AC3E}">
        <p14:creationId xmlns:p14="http://schemas.microsoft.com/office/powerpoint/2010/main" val="153885276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0448BEE-35C4-4F4F-A17C-A527B969068B}" type="slidenum">
              <a:rPr lang="en-GB" altLang="en-US"/>
              <a:pPr>
                <a:defRPr/>
              </a:pPr>
              <a:t>‹#›</a:t>
            </a:fld>
            <a:endParaRPr lang="en-GB" altLang="en-US"/>
          </a:p>
        </p:txBody>
      </p:sp>
    </p:spTree>
    <p:extLst>
      <p:ext uri="{BB962C8B-B14F-4D97-AF65-F5344CB8AC3E}">
        <p14:creationId xmlns:p14="http://schemas.microsoft.com/office/powerpoint/2010/main" val="3002794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8CF91F0-03B6-4AC2-A396-7DF9529342EC}" type="slidenum">
              <a:rPr lang="en-GB" altLang="en-US"/>
              <a:pPr>
                <a:defRPr/>
              </a:pPr>
              <a:t>‹#›</a:t>
            </a:fld>
            <a:endParaRPr lang="en-GB" altLang="en-US"/>
          </a:p>
        </p:txBody>
      </p:sp>
    </p:spTree>
    <p:extLst>
      <p:ext uri="{BB962C8B-B14F-4D97-AF65-F5344CB8AC3E}">
        <p14:creationId xmlns:p14="http://schemas.microsoft.com/office/powerpoint/2010/main" val="252571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12750" y="2205038"/>
            <a:ext cx="4038600" cy="3598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03750" y="2205038"/>
            <a:ext cx="4038600" cy="3598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57FF924-F847-4C38-A300-3E753CB76820}" type="slidenum">
              <a:rPr lang="en-GB" altLang="en-US"/>
              <a:pPr>
                <a:defRPr/>
              </a:pPr>
              <a:t>‹#›</a:t>
            </a:fld>
            <a:endParaRPr lang="en-GB" altLang="en-US"/>
          </a:p>
        </p:txBody>
      </p:sp>
    </p:spTree>
    <p:extLst>
      <p:ext uri="{BB962C8B-B14F-4D97-AF65-F5344CB8AC3E}">
        <p14:creationId xmlns:p14="http://schemas.microsoft.com/office/powerpoint/2010/main" val="358562930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42B1BAD-3271-4410-AE60-530CC87B0BF9}" type="slidenum">
              <a:rPr lang="en-GB" altLang="en-US"/>
              <a:pPr>
                <a:defRPr/>
              </a:pPr>
              <a:t>‹#›</a:t>
            </a:fld>
            <a:endParaRPr lang="en-GB" altLang="en-US"/>
          </a:p>
        </p:txBody>
      </p:sp>
    </p:spTree>
    <p:extLst>
      <p:ext uri="{BB962C8B-B14F-4D97-AF65-F5344CB8AC3E}">
        <p14:creationId xmlns:p14="http://schemas.microsoft.com/office/powerpoint/2010/main" val="51555654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5FAC531-283A-4F9E-BA65-7502A01FDDA2}" type="slidenum">
              <a:rPr lang="en-GB" altLang="en-US"/>
              <a:pPr>
                <a:defRPr/>
              </a:pPr>
              <a:t>‹#›</a:t>
            </a:fld>
            <a:endParaRPr lang="en-GB" altLang="en-US"/>
          </a:p>
        </p:txBody>
      </p:sp>
    </p:spTree>
    <p:extLst>
      <p:ext uri="{BB962C8B-B14F-4D97-AF65-F5344CB8AC3E}">
        <p14:creationId xmlns:p14="http://schemas.microsoft.com/office/powerpoint/2010/main" val="238632067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40B9F71-50DD-4EC3-B836-414FF868756C}" type="slidenum">
              <a:rPr lang="en-GB" altLang="en-US"/>
              <a:pPr>
                <a:defRPr/>
              </a:pPr>
              <a:t>‹#›</a:t>
            </a:fld>
            <a:endParaRPr lang="en-GB" altLang="en-US"/>
          </a:p>
        </p:txBody>
      </p:sp>
    </p:spTree>
    <p:extLst>
      <p:ext uri="{BB962C8B-B14F-4D97-AF65-F5344CB8AC3E}">
        <p14:creationId xmlns:p14="http://schemas.microsoft.com/office/powerpoint/2010/main" val="357868098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DEB4FB1-3CA4-4737-992A-D7241CCA9455}" type="slidenum">
              <a:rPr lang="en-GB" altLang="en-US"/>
              <a:pPr>
                <a:defRPr/>
              </a:pPr>
              <a:t>‹#›</a:t>
            </a:fld>
            <a:endParaRPr lang="en-GB" altLang="en-US"/>
          </a:p>
        </p:txBody>
      </p:sp>
    </p:spTree>
    <p:extLst>
      <p:ext uri="{BB962C8B-B14F-4D97-AF65-F5344CB8AC3E}">
        <p14:creationId xmlns:p14="http://schemas.microsoft.com/office/powerpoint/2010/main" val="363115886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17C6113-F2FB-47D5-A734-0EA646B25382}" type="slidenum">
              <a:rPr lang="en-GB" altLang="en-US"/>
              <a:pPr>
                <a:defRPr/>
              </a:pPr>
              <a:t>‹#›</a:t>
            </a:fld>
            <a:endParaRPr lang="en-GB" altLang="en-US"/>
          </a:p>
        </p:txBody>
      </p:sp>
    </p:spTree>
    <p:extLst>
      <p:ext uri="{BB962C8B-B14F-4D97-AF65-F5344CB8AC3E}">
        <p14:creationId xmlns:p14="http://schemas.microsoft.com/office/powerpoint/2010/main" val="297664176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B2461D5-F40E-42C7-8A26-4B11555F05DD}" type="slidenum">
              <a:rPr lang="en-GB" altLang="en-US"/>
              <a:pPr>
                <a:defRPr/>
              </a:pPr>
              <a:t>‹#›</a:t>
            </a:fld>
            <a:endParaRPr lang="en-GB" altLang="en-US"/>
          </a:p>
        </p:txBody>
      </p:sp>
    </p:spTree>
    <p:extLst>
      <p:ext uri="{BB962C8B-B14F-4D97-AF65-F5344CB8AC3E}">
        <p14:creationId xmlns:p14="http://schemas.microsoft.com/office/powerpoint/2010/main" val="373700366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1775" y="258763"/>
            <a:ext cx="2060575" cy="5545137"/>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95288" y="258763"/>
            <a:ext cx="6034087" cy="55451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A29C654-A7DF-4FB9-80BF-493FF00E8F29}" type="slidenum">
              <a:rPr lang="en-GB" altLang="en-US"/>
              <a:pPr>
                <a:defRPr/>
              </a:pPr>
              <a:t>‹#›</a:t>
            </a:fld>
            <a:endParaRPr lang="en-GB" altLang="en-US"/>
          </a:p>
        </p:txBody>
      </p:sp>
    </p:spTree>
    <p:extLst>
      <p:ext uri="{BB962C8B-B14F-4D97-AF65-F5344CB8AC3E}">
        <p14:creationId xmlns:p14="http://schemas.microsoft.com/office/powerpoint/2010/main" val="31582856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CFE43E-3539-4F95-9B29-C96F9E55989A}" type="slidenum">
              <a:rPr lang="en-GB" altLang="en-US"/>
              <a:pPr>
                <a:defRPr/>
              </a:pPr>
              <a:t>‹#›</a:t>
            </a:fld>
            <a:endParaRPr lang="en-GB" altLang="en-US"/>
          </a:p>
        </p:txBody>
      </p:sp>
    </p:spTree>
    <p:extLst>
      <p:ext uri="{BB962C8B-B14F-4D97-AF65-F5344CB8AC3E}">
        <p14:creationId xmlns:p14="http://schemas.microsoft.com/office/powerpoint/2010/main" val="19152767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02A7EEB-378F-4859-9534-BB7AAF47A601}" type="slidenum">
              <a:rPr lang="en-GB" altLang="en-US"/>
              <a:pPr>
                <a:defRPr/>
              </a:pPr>
              <a:t>‹#›</a:t>
            </a:fld>
            <a:endParaRPr lang="en-GB" altLang="en-US"/>
          </a:p>
        </p:txBody>
      </p:sp>
    </p:spTree>
    <p:extLst>
      <p:ext uri="{BB962C8B-B14F-4D97-AF65-F5344CB8AC3E}">
        <p14:creationId xmlns:p14="http://schemas.microsoft.com/office/powerpoint/2010/main" val="2272276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95E2976-6E6D-499A-8133-572C048B9BE5}" type="slidenum">
              <a:rPr lang="en-GB" altLang="en-US"/>
              <a:pPr>
                <a:defRPr/>
              </a:pPr>
              <a:t>‹#›</a:t>
            </a:fld>
            <a:endParaRPr lang="en-GB" altLang="en-US"/>
          </a:p>
        </p:txBody>
      </p:sp>
    </p:spTree>
    <p:extLst>
      <p:ext uri="{BB962C8B-B14F-4D97-AF65-F5344CB8AC3E}">
        <p14:creationId xmlns:p14="http://schemas.microsoft.com/office/powerpoint/2010/main" val="131780593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F9ACEC1-3B7D-45BA-83F1-7DF7F84FDA24}" type="slidenum">
              <a:rPr lang="en-GB" altLang="en-US"/>
              <a:pPr>
                <a:defRPr/>
              </a:pPr>
              <a:t>‹#›</a:t>
            </a:fld>
            <a:endParaRPr lang="en-GB" altLang="en-US"/>
          </a:p>
        </p:txBody>
      </p:sp>
    </p:spTree>
    <p:extLst>
      <p:ext uri="{BB962C8B-B14F-4D97-AF65-F5344CB8AC3E}">
        <p14:creationId xmlns:p14="http://schemas.microsoft.com/office/powerpoint/2010/main" val="16505657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12750" y="2205038"/>
            <a:ext cx="4038600" cy="3598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03750" y="2205038"/>
            <a:ext cx="4038600" cy="3598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2006518-1837-4ECE-98CB-C74550DB1067}" type="slidenum">
              <a:rPr lang="en-GB" altLang="en-US"/>
              <a:pPr>
                <a:defRPr/>
              </a:pPr>
              <a:t>‹#›</a:t>
            </a:fld>
            <a:endParaRPr lang="en-GB" altLang="en-US"/>
          </a:p>
        </p:txBody>
      </p:sp>
    </p:spTree>
    <p:extLst>
      <p:ext uri="{BB962C8B-B14F-4D97-AF65-F5344CB8AC3E}">
        <p14:creationId xmlns:p14="http://schemas.microsoft.com/office/powerpoint/2010/main" val="147518767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7B586BB-D4FE-4530-A638-120E6B77A0FE}" type="slidenum">
              <a:rPr lang="en-GB" altLang="en-US"/>
              <a:pPr>
                <a:defRPr/>
              </a:pPr>
              <a:t>‹#›</a:t>
            </a:fld>
            <a:endParaRPr lang="en-GB" altLang="en-US"/>
          </a:p>
        </p:txBody>
      </p:sp>
    </p:spTree>
    <p:extLst>
      <p:ext uri="{BB962C8B-B14F-4D97-AF65-F5344CB8AC3E}">
        <p14:creationId xmlns:p14="http://schemas.microsoft.com/office/powerpoint/2010/main" val="350494972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EDEFC08-FDC0-4BEC-ACD4-FAF14ED2A572}" type="slidenum">
              <a:rPr lang="en-GB" altLang="en-US"/>
              <a:pPr>
                <a:defRPr/>
              </a:pPr>
              <a:t>‹#›</a:t>
            </a:fld>
            <a:endParaRPr lang="en-GB" altLang="en-US"/>
          </a:p>
        </p:txBody>
      </p:sp>
    </p:spTree>
    <p:extLst>
      <p:ext uri="{BB962C8B-B14F-4D97-AF65-F5344CB8AC3E}">
        <p14:creationId xmlns:p14="http://schemas.microsoft.com/office/powerpoint/2010/main" val="14072171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A27E6B3-EA42-4614-B5DB-AEC3E3B51631}" type="slidenum">
              <a:rPr lang="en-GB" altLang="en-US"/>
              <a:pPr>
                <a:defRPr/>
              </a:pPr>
              <a:t>‹#›</a:t>
            </a:fld>
            <a:endParaRPr lang="en-GB" altLang="en-US"/>
          </a:p>
        </p:txBody>
      </p:sp>
    </p:spTree>
    <p:extLst>
      <p:ext uri="{BB962C8B-B14F-4D97-AF65-F5344CB8AC3E}">
        <p14:creationId xmlns:p14="http://schemas.microsoft.com/office/powerpoint/2010/main" val="231562711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F7F9A26-6FCE-4245-8EB7-BF44CA36361E}" type="slidenum">
              <a:rPr lang="en-GB" altLang="en-US"/>
              <a:pPr>
                <a:defRPr/>
              </a:pPr>
              <a:t>‹#›</a:t>
            </a:fld>
            <a:endParaRPr lang="en-GB" altLang="en-US"/>
          </a:p>
        </p:txBody>
      </p:sp>
    </p:spTree>
    <p:extLst>
      <p:ext uri="{BB962C8B-B14F-4D97-AF65-F5344CB8AC3E}">
        <p14:creationId xmlns:p14="http://schemas.microsoft.com/office/powerpoint/2010/main" val="38076809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D0864EC-3B01-4323-A139-6C9E3D58DA54}" type="slidenum">
              <a:rPr lang="en-GB" altLang="en-US"/>
              <a:pPr>
                <a:defRPr/>
              </a:pPr>
              <a:t>‹#›</a:t>
            </a:fld>
            <a:endParaRPr lang="en-GB" altLang="en-US"/>
          </a:p>
        </p:txBody>
      </p:sp>
    </p:spTree>
    <p:extLst>
      <p:ext uri="{BB962C8B-B14F-4D97-AF65-F5344CB8AC3E}">
        <p14:creationId xmlns:p14="http://schemas.microsoft.com/office/powerpoint/2010/main" val="101761212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A87B20-AD93-428C-B0AF-0E0FFE30B4E3}" type="slidenum">
              <a:rPr lang="en-GB" altLang="en-US"/>
              <a:pPr>
                <a:defRPr/>
              </a:pPr>
              <a:t>‹#›</a:t>
            </a:fld>
            <a:endParaRPr lang="en-GB" altLang="en-US"/>
          </a:p>
        </p:txBody>
      </p:sp>
    </p:spTree>
    <p:extLst>
      <p:ext uri="{BB962C8B-B14F-4D97-AF65-F5344CB8AC3E}">
        <p14:creationId xmlns:p14="http://schemas.microsoft.com/office/powerpoint/2010/main" val="423874501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1775" y="258763"/>
            <a:ext cx="2060575" cy="5545137"/>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95288" y="258763"/>
            <a:ext cx="6034087" cy="55451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3CD007A-6E7F-449F-A689-DC7019087E8B}" type="slidenum">
              <a:rPr lang="en-GB" altLang="en-US"/>
              <a:pPr>
                <a:defRPr/>
              </a:pPr>
              <a:t>‹#›</a:t>
            </a:fld>
            <a:endParaRPr lang="en-GB" altLang="en-US"/>
          </a:p>
        </p:txBody>
      </p:sp>
    </p:spTree>
    <p:extLst>
      <p:ext uri="{BB962C8B-B14F-4D97-AF65-F5344CB8AC3E}">
        <p14:creationId xmlns:p14="http://schemas.microsoft.com/office/powerpoint/2010/main" val="308359813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A1B4F0A-3FA9-441B-94B6-10C594FDD083}" type="slidenum">
              <a:rPr lang="en-GB" altLang="en-US"/>
              <a:pPr>
                <a:defRPr/>
              </a:pPr>
              <a:t>‹#›</a:t>
            </a:fld>
            <a:endParaRPr lang="en-GB" altLang="en-US"/>
          </a:p>
        </p:txBody>
      </p:sp>
    </p:spTree>
    <p:extLst>
      <p:ext uri="{BB962C8B-B14F-4D97-AF65-F5344CB8AC3E}">
        <p14:creationId xmlns:p14="http://schemas.microsoft.com/office/powerpoint/2010/main" val="968716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079B4DE-8BFF-498E-A5B8-833CB54E4DC4}" type="slidenum">
              <a:rPr lang="en-GB" altLang="en-US"/>
              <a:pPr>
                <a:defRPr/>
              </a:pPr>
              <a:t>‹#›</a:t>
            </a:fld>
            <a:endParaRPr lang="en-GB" altLang="en-US"/>
          </a:p>
        </p:txBody>
      </p:sp>
    </p:spTree>
    <p:extLst>
      <p:ext uri="{BB962C8B-B14F-4D97-AF65-F5344CB8AC3E}">
        <p14:creationId xmlns:p14="http://schemas.microsoft.com/office/powerpoint/2010/main" val="8086946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3D35D35-20F6-4059-819C-D173D580403E}" type="slidenum">
              <a:rPr lang="en-GB" altLang="en-US"/>
              <a:pPr>
                <a:defRPr/>
              </a:pPr>
              <a:t>‹#›</a:t>
            </a:fld>
            <a:endParaRPr lang="en-GB" altLang="en-US"/>
          </a:p>
        </p:txBody>
      </p:sp>
    </p:spTree>
    <p:extLst>
      <p:ext uri="{BB962C8B-B14F-4D97-AF65-F5344CB8AC3E}">
        <p14:creationId xmlns:p14="http://schemas.microsoft.com/office/powerpoint/2010/main" val="75118396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185EAF6-5CCC-479C-AB52-45CD076BF2B6}" type="slidenum">
              <a:rPr lang="en-GB" altLang="en-US"/>
              <a:pPr>
                <a:defRPr/>
              </a:pPr>
              <a:t>‹#›</a:t>
            </a:fld>
            <a:endParaRPr lang="en-GB" altLang="en-US"/>
          </a:p>
        </p:txBody>
      </p:sp>
    </p:spTree>
    <p:extLst>
      <p:ext uri="{BB962C8B-B14F-4D97-AF65-F5344CB8AC3E}">
        <p14:creationId xmlns:p14="http://schemas.microsoft.com/office/powerpoint/2010/main" val="339448342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12750" y="2205038"/>
            <a:ext cx="4038600" cy="3598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03750" y="2205038"/>
            <a:ext cx="4038600" cy="3598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BE77AC2-2BC6-49D9-AAC2-E07CF83E906A}" type="slidenum">
              <a:rPr lang="en-GB" altLang="en-US"/>
              <a:pPr>
                <a:defRPr/>
              </a:pPr>
              <a:t>‹#›</a:t>
            </a:fld>
            <a:endParaRPr lang="en-GB" altLang="en-US"/>
          </a:p>
        </p:txBody>
      </p:sp>
    </p:spTree>
    <p:extLst>
      <p:ext uri="{BB962C8B-B14F-4D97-AF65-F5344CB8AC3E}">
        <p14:creationId xmlns:p14="http://schemas.microsoft.com/office/powerpoint/2010/main" val="217087499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63FFD6F-1C07-40B5-AEE2-2B2471DE5180}" type="slidenum">
              <a:rPr lang="en-GB" altLang="en-US"/>
              <a:pPr>
                <a:defRPr/>
              </a:pPr>
              <a:t>‹#›</a:t>
            </a:fld>
            <a:endParaRPr lang="en-GB" altLang="en-US"/>
          </a:p>
        </p:txBody>
      </p:sp>
    </p:spTree>
    <p:extLst>
      <p:ext uri="{BB962C8B-B14F-4D97-AF65-F5344CB8AC3E}">
        <p14:creationId xmlns:p14="http://schemas.microsoft.com/office/powerpoint/2010/main" val="293269700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D3BE35E-66C2-4E24-B0B8-B9CAEECA1E5A}" type="slidenum">
              <a:rPr lang="en-GB" altLang="en-US"/>
              <a:pPr>
                <a:defRPr/>
              </a:pPr>
              <a:t>‹#›</a:t>
            </a:fld>
            <a:endParaRPr lang="en-GB" altLang="en-US"/>
          </a:p>
        </p:txBody>
      </p:sp>
    </p:spTree>
    <p:extLst>
      <p:ext uri="{BB962C8B-B14F-4D97-AF65-F5344CB8AC3E}">
        <p14:creationId xmlns:p14="http://schemas.microsoft.com/office/powerpoint/2010/main" val="153057862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0FD7926-AF40-4F57-83F4-7704EA305E6C}" type="slidenum">
              <a:rPr lang="en-GB" altLang="en-US"/>
              <a:pPr>
                <a:defRPr/>
              </a:pPr>
              <a:t>‹#›</a:t>
            </a:fld>
            <a:endParaRPr lang="en-GB" altLang="en-US"/>
          </a:p>
        </p:txBody>
      </p:sp>
    </p:spTree>
    <p:extLst>
      <p:ext uri="{BB962C8B-B14F-4D97-AF65-F5344CB8AC3E}">
        <p14:creationId xmlns:p14="http://schemas.microsoft.com/office/powerpoint/2010/main" val="397731322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2F76CEA-592E-43B1-BE02-85B9A8147707}" type="slidenum">
              <a:rPr lang="en-GB" altLang="en-US"/>
              <a:pPr>
                <a:defRPr/>
              </a:pPr>
              <a:t>‹#›</a:t>
            </a:fld>
            <a:endParaRPr lang="en-GB" altLang="en-US"/>
          </a:p>
        </p:txBody>
      </p:sp>
    </p:spTree>
    <p:extLst>
      <p:ext uri="{BB962C8B-B14F-4D97-AF65-F5344CB8AC3E}">
        <p14:creationId xmlns:p14="http://schemas.microsoft.com/office/powerpoint/2010/main" val="356618720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4E197AE-8B70-4F16-8175-DABF4F055F72}" type="slidenum">
              <a:rPr lang="en-GB" altLang="en-US"/>
              <a:pPr>
                <a:defRPr/>
              </a:pPr>
              <a:t>‹#›</a:t>
            </a:fld>
            <a:endParaRPr lang="en-GB" altLang="en-US"/>
          </a:p>
        </p:txBody>
      </p:sp>
    </p:spTree>
    <p:extLst>
      <p:ext uri="{BB962C8B-B14F-4D97-AF65-F5344CB8AC3E}">
        <p14:creationId xmlns:p14="http://schemas.microsoft.com/office/powerpoint/2010/main" val="20434525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5B17280-8460-4670-AD59-ED113AEEB24D}" type="slidenum">
              <a:rPr lang="en-GB" altLang="en-US"/>
              <a:pPr>
                <a:defRPr/>
              </a:pPr>
              <a:t>‹#›</a:t>
            </a:fld>
            <a:endParaRPr lang="en-GB" altLang="en-US"/>
          </a:p>
        </p:txBody>
      </p:sp>
    </p:spTree>
    <p:extLst>
      <p:ext uri="{BB962C8B-B14F-4D97-AF65-F5344CB8AC3E}">
        <p14:creationId xmlns:p14="http://schemas.microsoft.com/office/powerpoint/2010/main" val="34746942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1775" y="258763"/>
            <a:ext cx="2060575" cy="5545137"/>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95288" y="258763"/>
            <a:ext cx="6034087" cy="55451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EEF80A2-E45F-4FBA-A144-1B6D70222E6E}" type="slidenum">
              <a:rPr lang="en-GB" altLang="en-US"/>
              <a:pPr>
                <a:defRPr/>
              </a:pPr>
              <a:t>‹#›</a:t>
            </a:fld>
            <a:endParaRPr lang="en-GB" altLang="en-US"/>
          </a:p>
        </p:txBody>
      </p:sp>
    </p:spTree>
    <p:extLst>
      <p:ext uri="{BB962C8B-B14F-4D97-AF65-F5344CB8AC3E}">
        <p14:creationId xmlns:p14="http://schemas.microsoft.com/office/powerpoint/2010/main" val="3915631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2.pn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5" Type="http://schemas.openxmlformats.org/officeDocument/2006/relationships/image" Target="../media/image2.png"/><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image" Target="../media/image5.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3.pn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5" Type="http://schemas.openxmlformats.org/officeDocument/2006/relationships/image" Target="../media/image2.png"/><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 Id="rId14" Type="http://schemas.openxmlformats.org/officeDocument/2006/relationships/image" Target="../media/image5.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14.pn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5" Type="http://schemas.openxmlformats.org/officeDocument/2006/relationships/image" Target="../media/image2.png"/><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image" Target="../media/image5.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11.pn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5" Type="http://schemas.openxmlformats.org/officeDocument/2006/relationships/image" Target="../media/image2.png"/><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5.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7.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2.pn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5.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8.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2.png"/><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5.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9.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image" Target="../media/image2.png"/><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5.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0.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image" Target="../media/image2.png"/><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5.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1.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5" Type="http://schemas.openxmlformats.org/officeDocument/2006/relationships/image" Target="../media/image2.png"/><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512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400">
                <a:latin typeface="Arial" charset="0"/>
              </a:defRPr>
            </a:lvl1pPr>
          </a:lstStyle>
          <a:p>
            <a:pPr>
              <a:defRPr/>
            </a:pPr>
            <a:endParaRPr lang="en-US"/>
          </a:p>
        </p:txBody>
      </p:sp>
      <p:sp>
        <p:nvSpPr>
          <p:cNvPr id="512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defRPr sz="1400">
                <a:latin typeface="Arial" charset="0"/>
              </a:defRPr>
            </a:lvl1pPr>
          </a:lstStyle>
          <a:p>
            <a:pPr>
              <a:defRPr/>
            </a:pPr>
            <a:endParaRPr lang="en-US"/>
          </a:p>
        </p:txBody>
      </p:sp>
      <p:sp>
        <p:nvSpPr>
          <p:cNvPr id="512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C1A96482-0DC9-4D34-9AB3-1BE8FCEF9089}" type="slidenum">
              <a:rPr lang="en-GB" altLang="en-US"/>
              <a:pPr>
                <a:defRPr/>
              </a:pPr>
              <a:t>‹#›</a:t>
            </a:fld>
            <a:endParaRPr lang="en-GB" altLang="en-US"/>
          </a:p>
        </p:txBody>
      </p:sp>
      <p:pic>
        <p:nvPicPr>
          <p:cNvPr id="1031" name="Picture 8" descr="UofH wo"/>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197725" y="358775"/>
            <a:ext cx="14859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8037" r:id="rId1"/>
    <p:sldLayoutId id="2147487897" r:id="rId2"/>
    <p:sldLayoutId id="2147487898" r:id="rId3"/>
    <p:sldLayoutId id="2147487899" r:id="rId4"/>
    <p:sldLayoutId id="2147487900" r:id="rId5"/>
    <p:sldLayoutId id="2147487901" r:id="rId6"/>
    <p:sldLayoutId id="2147487902" r:id="rId7"/>
    <p:sldLayoutId id="2147487903" r:id="rId8"/>
    <p:sldLayoutId id="2147487904" r:id="rId9"/>
    <p:sldLayoutId id="2147487905" r:id="rId10"/>
    <p:sldLayoutId id="2147487906"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10" descr="pms151 equiv"/>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175" y="0"/>
            <a:ext cx="9140825"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3"/>
          <p:cNvSpPr>
            <a:spLocks noGrp="1" noChangeArrowheads="1"/>
          </p:cNvSpPr>
          <p:nvPr>
            <p:ph type="title"/>
          </p:nvPr>
        </p:nvSpPr>
        <p:spPr bwMode="auto">
          <a:xfrm>
            <a:off x="395288" y="258763"/>
            <a:ext cx="8229600"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p>
        </p:txBody>
      </p:sp>
      <p:sp>
        <p:nvSpPr>
          <p:cNvPr id="29491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400">
                <a:latin typeface="Arial" charset="0"/>
              </a:defRPr>
            </a:lvl1pPr>
          </a:lstStyle>
          <a:p>
            <a:pPr>
              <a:defRPr/>
            </a:pPr>
            <a:endParaRPr lang="en-US"/>
          </a:p>
        </p:txBody>
      </p:sp>
      <p:sp>
        <p:nvSpPr>
          <p:cNvPr id="29491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defRPr sz="1400">
                <a:latin typeface="Arial" charset="0"/>
              </a:defRPr>
            </a:lvl1pPr>
          </a:lstStyle>
          <a:p>
            <a:pPr>
              <a:defRPr/>
            </a:pPr>
            <a:endParaRPr lang="en-US"/>
          </a:p>
        </p:txBody>
      </p:sp>
      <p:sp>
        <p:nvSpPr>
          <p:cNvPr id="29491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72AE0BF1-5EBE-4164-B68F-517B36A16AA8}" type="slidenum">
              <a:rPr lang="en-GB" altLang="en-US"/>
              <a:pPr>
                <a:defRPr/>
              </a:pPr>
              <a:t>‹#›</a:t>
            </a:fld>
            <a:endParaRPr lang="en-GB" altLang="en-US"/>
          </a:p>
        </p:txBody>
      </p:sp>
      <p:sp>
        <p:nvSpPr>
          <p:cNvPr id="10247" name="Rectangle 7"/>
          <p:cNvSpPr>
            <a:spLocks noGrp="1" noChangeArrowheads="1"/>
          </p:cNvSpPr>
          <p:nvPr>
            <p:ph type="body" idx="1"/>
          </p:nvPr>
        </p:nvSpPr>
        <p:spPr bwMode="auto">
          <a:xfrm>
            <a:off x="412750" y="2205038"/>
            <a:ext cx="8229600" cy="359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pic>
        <p:nvPicPr>
          <p:cNvPr id="10248" name="Picture 8" descr="Inspiring tomorrows profs 400"/>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0" y="5757863"/>
            <a:ext cx="3598863"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9" name="Picture 9" descr="UofH wo"/>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197725" y="358775"/>
            <a:ext cx="14859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7993" r:id="rId1"/>
    <p:sldLayoutId id="2147487994" r:id="rId2"/>
    <p:sldLayoutId id="2147487995" r:id="rId3"/>
    <p:sldLayoutId id="2147487996" r:id="rId4"/>
    <p:sldLayoutId id="2147487997" r:id="rId5"/>
    <p:sldLayoutId id="2147487998" r:id="rId6"/>
    <p:sldLayoutId id="2147487999" r:id="rId7"/>
    <p:sldLayoutId id="2147488000" r:id="rId8"/>
    <p:sldLayoutId id="2147488001" r:id="rId9"/>
    <p:sldLayoutId id="2147488002" r:id="rId10"/>
    <p:sldLayoutId id="2147488003" r:id="rId11"/>
  </p:sldLayoutIdLst>
  <p:txStyles>
    <p:titleStyle>
      <a:lvl1pPr algn="l" rtl="0" eaLnBrk="0" fontAlgn="base" hangingPunct="0">
        <a:spcBef>
          <a:spcPct val="0"/>
        </a:spcBef>
        <a:spcAft>
          <a:spcPct val="0"/>
        </a:spcAft>
        <a:defRPr sz="3100">
          <a:solidFill>
            <a:schemeClr val="bg1"/>
          </a:solidFill>
          <a:latin typeface="+mj-lt"/>
          <a:ea typeface="+mj-ea"/>
          <a:cs typeface="+mj-cs"/>
        </a:defRPr>
      </a:lvl1pPr>
      <a:lvl2pPr algn="l" rtl="0" eaLnBrk="0" fontAlgn="base" hangingPunct="0">
        <a:spcBef>
          <a:spcPct val="0"/>
        </a:spcBef>
        <a:spcAft>
          <a:spcPct val="0"/>
        </a:spcAft>
        <a:defRPr sz="3100">
          <a:solidFill>
            <a:schemeClr val="bg1"/>
          </a:solidFill>
          <a:latin typeface="Arial" charset="0"/>
        </a:defRPr>
      </a:lvl2pPr>
      <a:lvl3pPr algn="l" rtl="0" eaLnBrk="0" fontAlgn="base" hangingPunct="0">
        <a:spcBef>
          <a:spcPct val="0"/>
        </a:spcBef>
        <a:spcAft>
          <a:spcPct val="0"/>
        </a:spcAft>
        <a:defRPr sz="3100">
          <a:solidFill>
            <a:schemeClr val="bg1"/>
          </a:solidFill>
          <a:latin typeface="Arial" charset="0"/>
        </a:defRPr>
      </a:lvl3pPr>
      <a:lvl4pPr algn="l" rtl="0" eaLnBrk="0" fontAlgn="base" hangingPunct="0">
        <a:spcBef>
          <a:spcPct val="0"/>
        </a:spcBef>
        <a:spcAft>
          <a:spcPct val="0"/>
        </a:spcAft>
        <a:defRPr sz="3100">
          <a:solidFill>
            <a:schemeClr val="bg1"/>
          </a:solidFill>
          <a:latin typeface="Arial" charset="0"/>
        </a:defRPr>
      </a:lvl4pPr>
      <a:lvl5pPr algn="l" rtl="0" eaLnBrk="0" fontAlgn="base" hangingPunct="0">
        <a:spcBef>
          <a:spcPct val="0"/>
        </a:spcBef>
        <a:spcAft>
          <a:spcPct val="0"/>
        </a:spcAft>
        <a:defRPr sz="3100">
          <a:solidFill>
            <a:schemeClr val="bg1"/>
          </a:solidFill>
          <a:latin typeface="Arial" charset="0"/>
        </a:defRPr>
      </a:lvl5pPr>
      <a:lvl6pPr marL="457200" algn="l" rtl="0" fontAlgn="base">
        <a:spcBef>
          <a:spcPct val="0"/>
        </a:spcBef>
        <a:spcAft>
          <a:spcPct val="0"/>
        </a:spcAft>
        <a:defRPr sz="3100">
          <a:solidFill>
            <a:schemeClr val="bg1"/>
          </a:solidFill>
          <a:latin typeface="Arial" charset="0"/>
        </a:defRPr>
      </a:lvl6pPr>
      <a:lvl7pPr marL="914400" algn="l" rtl="0" fontAlgn="base">
        <a:spcBef>
          <a:spcPct val="0"/>
        </a:spcBef>
        <a:spcAft>
          <a:spcPct val="0"/>
        </a:spcAft>
        <a:defRPr sz="3100">
          <a:solidFill>
            <a:schemeClr val="bg1"/>
          </a:solidFill>
          <a:latin typeface="Arial" charset="0"/>
        </a:defRPr>
      </a:lvl7pPr>
      <a:lvl8pPr marL="1371600" algn="l" rtl="0" fontAlgn="base">
        <a:spcBef>
          <a:spcPct val="0"/>
        </a:spcBef>
        <a:spcAft>
          <a:spcPct val="0"/>
        </a:spcAft>
        <a:defRPr sz="3100">
          <a:solidFill>
            <a:schemeClr val="bg1"/>
          </a:solidFill>
          <a:latin typeface="Arial" charset="0"/>
        </a:defRPr>
      </a:lvl8pPr>
      <a:lvl9pPr marL="1828800" algn="l" rtl="0" fontAlgn="base">
        <a:spcBef>
          <a:spcPct val="0"/>
        </a:spcBef>
        <a:spcAft>
          <a:spcPct val="0"/>
        </a:spcAft>
        <a:defRPr sz="3100">
          <a:solidFill>
            <a:schemeClr val="bg1"/>
          </a:solidFill>
          <a:latin typeface="Arial" charset="0"/>
        </a:defRPr>
      </a:lvl9pPr>
    </p:titleStyle>
    <p:bodyStyle>
      <a:lvl1pPr marL="342900" indent="-342900" algn="l" rtl="0" eaLnBrk="0" fontAlgn="base" hangingPunct="0">
        <a:spcBef>
          <a:spcPct val="20000"/>
        </a:spcBef>
        <a:spcAft>
          <a:spcPct val="0"/>
        </a:spcAft>
        <a:buChar char="•"/>
        <a:defRPr sz="2400">
          <a:solidFill>
            <a:srgbClr val="003772"/>
          </a:solidFill>
          <a:latin typeface="+mn-lt"/>
          <a:ea typeface="+mn-ea"/>
          <a:cs typeface="+mn-cs"/>
        </a:defRPr>
      </a:lvl1pPr>
      <a:lvl2pPr marL="742950" indent="-285750" algn="l" rtl="0" eaLnBrk="0" fontAlgn="base" hangingPunct="0">
        <a:spcBef>
          <a:spcPct val="20000"/>
        </a:spcBef>
        <a:spcAft>
          <a:spcPct val="0"/>
        </a:spcAft>
        <a:buChar char="–"/>
        <a:defRPr sz="2000">
          <a:solidFill>
            <a:srgbClr val="003772"/>
          </a:solidFill>
          <a:latin typeface="+mn-lt"/>
        </a:defRPr>
      </a:lvl2pPr>
      <a:lvl3pPr marL="1143000" indent="-228600" algn="l" rtl="0" eaLnBrk="0" fontAlgn="base" hangingPunct="0">
        <a:spcBef>
          <a:spcPct val="20000"/>
        </a:spcBef>
        <a:spcAft>
          <a:spcPct val="0"/>
        </a:spcAft>
        <a:buChar char="•"/>
        <a:defRPr>
          <a:solidFill>
            <a:srgbClr val="003772"/>
          </a:solidFill>
          <a:latin typeface="+mn-lt"/>
        </a:defRPr>
      </a:lvl3pPr>
      <a:lvl4pPr marL="1600200" indent="-228600" algn="l" rtl="0" eaLnBrk="0" fontAlgn="base" hangingPunct="0">
        <a:spcBef>
          <a:spcPct val="20000"/>
        </a:spcBef>
        <a:spcAft>
          <a:spcPct val="0"/>
        </a:spcAft>
        <a:buChar char="–"/>
        <a:defRPr sz="1600">
          <a:solidFill>
            <a:srgbClr val="003772"/>
          </a:solidFill>
          <a:latin typeface="+mn-lt"/>
        </a:defRPr>
      </a:lvl4pPr>
      <a:lvl5pPr marL="2057400" indent="-228600" algn="l" rtl="0" eaLnBrk="0" fontAlgn="base" hangingPunct="0">
        <a:spcBef>
          <a:spcPct val="20000"/>
        </a:spcBef>
        <a:spcAft>
          <a:spcPct val="0"/>
        </a:spcAft>
        <a:buChar char="»"/>
        <a:defRPr sz="1400">
          <a:solidFill>
            <a:srgbClr val="003772"/>
          </a:solidFill>
          <a:latin typeface="+mn-lt"/>
        </a:defRPr>
      </a:lvl5pPr>
      <a:lvl6pPr marL="2514600" indent="-228600" algn="l" rtl="0" fontAlgn="base">
        <a:spcBef>
          <a:spcPct val="20000"/>
        </a:spcBef>
        <a:spcAft>
          <a:spcPct val="0"/>
        </a:spcAft>
        <a:buChar char="»"/>
        <a:defRPr sz="1400">
          <a:solidFill>
            <a:srgbClr val="003772"/>
          </a:solidFill>
          <a:latin typeface="+mn-lt"/>
        </a:defRPr>
      </a:lvl6pPr>
      <a:lvl7pPr marL="2971800" indent="-228600" algn="l" rtl="0" fontAlgn="base">
        <a:spcBef>
          <a:spcPct val="20000"/>
        </a:spcBef>
        <a:spcAft>
          <a:spcPct val="0"/>
        </a:spcAft>
        <a:buChar char="»"/>
        <a:defRPr sz="1400">
          <a:solidFill>
            <a:srgbClr val="003772"/>
          </a:solidFill>
          <a:latin typeface="+mn-lt"/>
        </a:defRPr>
      </a:lvl7pPr>
      <a:lvl8pPr marL="3429000" indent="-228600" algn="l" rtl="0" fontAlgn="base">
        <a:spcBef>
          <a:spcPct val="20000"/>
        </a:spcBef>
        <a:spcAft>
          <a:spcPct val="0"/>
        </a:spcAft>
        <a:buChar char="»"/>
        <a:defRPr sz="1400">
          <a:solidFill>
            <a:srgbClr val="003772"/>
          </a:solidFill>
          <a:latin typeface="+mn-lt"/>
        </a:defRPr>
      </a:lvl8pPr>
      <a:lvl9pPr marL="3886200" indent="-228600" algn="l" rtl="0" fontAlgn="base">
        <a:spcBef>
          <a:spcPct val="20000"/>
        </a:spcBef>
        <a:spcAft>
          <a:spcPct val="0"/>
        </a:spcAft>
        <a:buChar char="»"/>
        <a:defRPr sz="1400">
          <a:solidFill>
            <a:srgbClr val="00377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10" descr="magenta"/>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175" y="0"/>
            <a:ext cx="9140825"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3"/>
          <p:cNvSpPr>
            <a:spLocks noGrp="1" noChangeArrowheads="1"/>
          </p:cNvSpPr>
          <p:nvPr>
            <p:ph type="title"/>
          </p:nvPr>
        </p:nvSpPr>
        <p:spPr bwMode="auto">
          <a:xfrm>
            <a:off x="395288" y="258763"/>
            <a:ext cx="8229600"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p>
        </p:txBody>
      </p:sp>
      <p:sp>
        <p:nvSpPr>
          <p:cNvPr id="29594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400">
                <a:latin typeface="Arial" charset="0"/>
              </a:defRPr>
            </a:lvl1pPr>
          </a:lstStyle>
          <a:p>
            <a:pPr>
              <a:defRPr/>
            </a:pPr>
            <a:endParaRPr lang="en-US"/>
          </a:p>
        </p:txBody>
      </p:sp>
      <p:sp>
        <p:nvSpPr>
          <p:cNvPr id="29594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defRPr sz="1400">
                <a:latin typeface="Arial" charset="0"/>
              </a:defRPr>
            </a:lvl1pPr>
          </a:lstStyle>
          <a:p>
            <a:pPr>
              <a:defRPr/>
            </a:pPr>
            <a:endParaRPr lang="en-US"/>
          </a:p>
        </p:txBody>
      </p:sp>
      <p:sp>
        <p:nvSpPr>
          <p:cNvPr id="29594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74821EE7-245B-4480-849A-BC72CD406CA7}" type="slidenum">
              <a:rPr lang="en-GB" altLang="en-US"/>
              <a:pPr>
                <a:defRPr/>
              </a:pPr>
              <a:t>‹#›</a:t>
            </a:fld>
            <a:endParaRPr lang="en-GB" altLang="en-US"/>
          </a:p>
        </p:txBody>
      </p:sp>
      <p:sp>
        <p:nvSpPr>
          <p:cNvPr id="11271" name="Rectangle 7"/>
          <p:cNvSpPr>
            <a:spLocks noGrp="1" noChangeArrowheads="1"/>
          </p:cNvSpPr>
          <p:nvPr>
            <p:ph type="body" idx="1"/>
          </p:nvPr>
        </p:nvSpPr>
        <p:spPr bwMode="auto">
          <a:xfrm>
            <a:off x="412750" y="2205038"/>
            <a:ext cx="8229600" cy="359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pic>
        <p:nvPicPr>
          <p:cNvPr id="11272" name="Picture 8" descr="Inspiring tomorrows profs 400"/>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0" y="5757863"/>
            <a:ext cx="3598863"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 name="Picture 9" descr="UofH wo"/>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197725" y="358775"/>
            <a:ext cx="14859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8004" r:id="rId1"/>
    <p:sldLayoutId id="2147488005" r:id="rId2"/>
    <p:sldLayoutId id="2147488006" r:id="rId3"/>
    <p:sldLayoutId id="2147488007" r:id="rId4"/>
    <p:sldLayoutId id="2147488008" r:id="rId5"/>
    <p:sldLayoutId id="2147488009" r:id="rId6"/>
    <p:sldLayoutId id="2147488010" r:id="rId7"/>
    <p:sldLayoutId id="2147488011" r:id="rId8"/>
    <p:sldLayoutId id="2147488012" r:id="rId9"/>
    <p:sldLayoutId id="2147488013" r:id="rId10"/>
    <p:sldLayoutId id="2147488014" r:id="rId11"/>
  </p:sldLayoutIdLst>
  <p:txStyles>
    <p:titleStyle>
      <a:lvl1pPr algn="l" rtl="0" eaLnBrk="0" fontAlgn="base" hangingPunct="0">
        <a:spcBef>
          <a:spcPct val="0"/>
        </a:spcBef>
        <a:spcAft>
          <a:spcPct val="0"/>
        </a:spcAft>
        <a:defRPr sz="3100">
          <a:solidFill>
            <a:schemeClr val="bg1"/>
          </a:solidFill>
          <a:latin typeface="+mj-lt"/>
          <a:ea typeface="+mj-ea"/>
          <a:cs typeface="+mj-cs"/>
        </a:defRPr>
      </a:lvl1pPr>
      <a:lvl2pPr algn="l" rtl="0" eaLnBrk="0" fontAlgn="base" hangingPunct="0">
        <a:spcBef>
          <a:spcPct val="0"/>
        </a:spcBef>
        <a:spcAft>
          <a:spcPct val="0"/>
        </a:spcAft>
        <a:defRPr sz="3100">
          <a:solidFill>
            <a:schemeClr val="bg1"/>
          </a:solidFill>
          <a:latin typeface="Arial" charset="0"/>
        </a:defRPr>
      </a:lvl2pPr>
      <a:lvl3pPr algn="l" rtl="0" eaLnBrk="0" fontAlgn="base" hangingPunct="0">
        <a:spcBef>
          <a:spcPct val="0"/>
        </a:spcBef>
        <a:spcAft>
          <a:spcPct val="0"/>
        </a:spcAft>
        <a:defRPr sz="3100">
          <a:solidFill>
            <a:schemeClr val="bg1"/>
          </a:solidFill>
          <a:latin typeface="Arial" charset="0"/>
        </a:defRPr>
      </a:lvl3pPr>
      <a:lvl4pPr algn="l" rtl="0" eaLnBrk="0" fontAlgn="base" hangingPunct="0">
        <a:spcBef>
          <a:spcPct val="0"/>
        </a:spcBef>
        <a:spcAft>
          <a:spcPct val="0"/>
        </a:spcAft>
        <a:defRPr sz="3100">
          <a:solidFill>
            <a:schemeClr val="bg1"/>
          </a:solidFill>
          <a:latin typeface="Arial" charset="0"/>
        </a:defRPr>
      </a:lvl4pPr>
      <a:lvl5pPr algn="l" rtl="0" eaLnBrk="0" fontAlgn="base" hangingPunct="0">
        <a:spcBef>
          <a:spcPct val="0"/>
        </a:spcBef>
        <a:spcAft>
          <a:spcPct val="0"/>
        </a:spcAft>
        <a:defRPr sz="3100">
          <a:solidFill>
            <a:schemeClr val="bg1"/>
          </a:solidFill>
          <a:latin typeface="Arial" charset="0"/>
        </a:defRPr>
      </a:lvl5pPr>
      <a:lvl6pPr marL="457200" algn="l" rtl="0" fontAlgn="base">
        <a:spcBef>
          <a:spcPct val="0"/>
        </a:spcBef>
        <a:spcAft>
          <a:spcPct val="0"/>
        </a:spcAft>
        <a:defRPr sz="3100">
          <a:solidFill>
            <a:schemeClr val="bg1"/>
          </a:solidFill>
          <a:latin typeface="Arial" charset="0"/>
        </a:defRPr>
      </a:lvl6pPr>
      <a:lvl7pPr marL="914400" algn="l" rtl="0" fontAlgn="base">
        <a:spcBef>
          <a:spcPct val="0"/>
        </a:spcBef>
        <a:spcAft>
          <a:spcPct val="0"/>
        </a:spcAft>
        <a:defRPr sz="3100">
          <a:solidFill>
            <a:schemeClr val="bg1"/>
          </a:solidFill>
          <a:latin typeface="Arial" charset="0"/>
        </a:defRPr>
      </a:lvl7pPr>
      <a:lvl8pPr marL="1371600" algn="l" rtl="0" fontAlgn="base">
        <a:spcBef>
          <a:spcPct val="0"/>
        </a:spcBef>
        <a:spcAft>
          <a:spcPct val="0"/>
        </a:spcAft>
        <a:defRPr sz="3100">
          <a:solidFill>
            <a:schemeClr val="bg1"/>
          </a:solidFill>
          <a:latin typeface="Arial" charset="0"/>
        </a:defRPr>
      </a:lvl8pPr>
      <a:lvl9pPr marL="1828800" algn="l" rtl="0" fontAlgn="base">
        <a:spcBef>
          <a:spcPct val="0"/>
        </a:spcBef>
        <a:spcAft>
          <a:spcPct val="0"/>
        </a:spcAft>
        <a:defRPr sz="3100">
          <a:solidFill>
            <a:schemeClr val="bg1"/>
          </a:solidFill>
          <a:latin typeface="Arial" charset="0"/>
        </a:defRPr>
      </a:lvl9pPr>
    </p:titleStyle>
    <p:bodyStyle>
      <a:lvl1pPr marL="342900" indent="-342900" algn="l" rtl="0" eaLnBrk="0" fontAlgn="base" hangingPunct="0">
        <a:spcBef>
          <a:spcPct val="20000"/>
        </a:spcBef>
        <a:spcAft>
          <a:spcPct val="0"/>
        </a:spcAft>
        <a:buChar char="•"/>
        <a:defRPr sz="2400">
          <a:solidFill>
            <a:srgbClr val="003772"/>
          </a:solidFill>
          <a:latin typeface="+mn-lt"/>
          <a:ea typeface="+mn-ea"/>
          <a:cs typeface="+mn-cs"/>
        </a:defRPr>
      </a:lvl1pPr>
      <a:lvl2pPr marL="742950" indent="-285750" algn="l" rtl="0" eaLnBrk="0" fontAlgn="base" hangingPunct="0">
        <a:spcBef>
          <a:spcPct val="20000"/>
        </a:spcBef>
        <a:spcAft>
          <a:spcPct val="0"/>
        </a:spcAft>
        <a:buChar char="–"/>
        <a:defRPr sz="2000">
          <a:solidFill>
            <a:srgbClr val="003772"/>
          </a:solidFill>
          <a:latin typeface="+mn-lt"/>
        </a:defRPr>
      </a:lvl2pPr>
      <a:lvl3pPr marL="1143000" indent="-228600" algn="l" rtl="0" eaLnBrk="0" fontAlgn="base" hangingPunct="0">
        <a:spcBef>
          <a:spcPct val="20000"/>
        </a:spcBef>
        <a:spcAft>
          <a:spcPct val="0"/>
        </a:spcAft>
        <a:buChar char="•"/>
        <a:defRPr>
          <a:solidFill>
            <a:srgbClr val="003772"/>
          </a:solidFill>
          <a:latin typeface="+mn-lt"/>
        </a:defRPr>
      </a:lvl3pPr>
      <a:lvl4pPr marL="1600200" indent="-228600" algn="l" rtl="0" eaLnBrk="0" fontAlgn="base" hangingPunct="0">
        <a:spcBef>
          <a:spcPct val="20000"/>
        </a:spcBef>
        <a:spcAft>
          <a:spcPct val="0"/>
        </a:spcAft>
        <a:buChar char="–"/>
        <a:defRPr sz="1600">
          <a:solidFill>
            <a:srgbClr val="003772"/>
          </a:solidFill>
          <a:latin typeface="+mn-lt"/>
        </a:defRPr>
      </a:lvl4pPr>
      <a:lvl5pPr marL="2057400" indent="-228600" algn="l" rtl="0" eaLnBrk="0" fontAlgn="base" hangingPunct="0">
        <a:spcBef>
          <a:spcPct val="20000"/>
        </a:spcBef>
        <a:spcAft>
          <a:spcPct val="0"/>
        </a:spcAft>
        <a:buChar char="»"/>
        <a:defRPr sz="1400">
          <a:solidFill>
            <a:srgbClr val="003772"/>
          </a:solidFill>
          <a:latin typeface="+mn-lt"/>
        </a:defRPr>
      </a:lvl5pPr>
      <a:lvl6pPr marL="2514600" indent="-228600" algn="l" rtl="0" fontAlgn="base">
        <a:spcBef>
          <a:spcPct val="20000"/>
        </a:spcBef>
        <a:spcAft>
          <a:spcPct val="0"/>
        </a:spcAft>
        <a:buChar char="»"/>
        <a:defRPr sz="1400">
          <a:solidFill>
            <a:srgbClr val="003772"/>
          </a:solidFill>
          <a:latin typeface="+mn-lt"/>
        </a:defRPr>
      </a:lvl6pPr>
      <a:lvl7pPr marL="2971800" indent="-228600" algn="l" rtl="0" fontAlgn="base">
        <a:spcBef>
          <a:spcPct val="20000"/>
        </a:spcBef>
        <a:spcAft>
          <a:spcPct val="0"/>
        </a:spcAft>
        <a:buChar char="»"/>
        <a:defRPr sz="1400">
          <a:solidFill>
            <a:srgbClr val="003772"/>
          </a:solidFill>
          <a:latin typeface="+mn-lt"/>
        </a:defRPr>
      </a:lvl7pPr>
      <a:lvl8pPr marL="3429000" indent="-228600" algn="l" rtl="0" fontAlgn="base">
        <a:spcBef>
          <a:spcPct val="20000"/>
        </a:spcBef>
        <a:spcAft>
          <a:spcPct val="0"/>
        </a:spcAft>
        <a:buChar char="»"/>
        <a:defRPr sz="1400">
          <a:solidFill>
            <a:srgbClr val="003772"/>
          </a:solidFill>
          <a:latin typeface="+mn-lt"/>
        </a:defRPr>
      </a:lvl8pPr>
      <a:lvl9pPr marL="3886200" indent="-228600" algn="l" rtl="0" fontAlgn="base">
        <a:spcBef>
          <a:spcPct val="20000"/>
        </a:spcBef>
        <a:spcAft>
          <a:spcPct val="0"/>
        </a:spcAft>
        <a:buChar char="»"/>
        <a:defRPr sz="1400">
          <a:solidFill>
            <a:srgbClr val="00377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10" descr="cyan"/>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0825"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3"/>
          <p:cNvSpPr>
            <a:spLocks noGrp="1" noChangeArrowheads="1"/>
          </p:cNvSpPr>
          <p:nvPr>
            <p:ph type="title"/>
          </p:nvPr>
        </p:nvSpPr>
        <p:spPr bwMode="auto">
          <a:xfrm>
            <a:off x="395288" y="258763"/>
            <a:ext cx="8229600"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p>
        </p:txBody>
      </p:sp>
      <p:sp>
        <p:nvSpPr>
          <p:cNvPr id="29696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400">
                <a:latin typeface="Arial" charset="0"/>
              </a:defRPr>
            </a:lvl1pPr>
          </a:lstStyle>
          <a:p>
            <a:pPr>
              <a:defRPr/>
            </a:pPr>
            <a:endParaRPr lang="en-US"/>
          </a:p>
        </p:txBody>
      </p:sp>
      <p:sp>
        <p:nvSpPr>
          <p:cNvPr id="29696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defRPr sz="1400">
                <a:latin typeface="Arial" charset="0"/>
              </a:defRPr>
            </a:lvl1pPr>
          </a:lstStyle>
          <a:p>
            <a:pPr>
              <a:defRPr/>
            </a:pPr>
            <a:endParaRPr lang="en-US"/>
          </a:p>
        </p:txBody>
      </p:sp>
      <p:sp>
        <p:nvSpPr>
          <p:cNvPr id="29696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D317BC50-3D4D-4C2A-8A73-675ACC6B438E}" type="slidenum">
              <a:rPr lang="en-GB" altLang="en-US"/>
              <a:pPr>
                <a:defRPr/>
              </a:pPr>
              <a:t>‹#›</a:t>
            </a:fld>
            <a:endParaRPr lang="en-GB" altLang="en-US"/>
          </a:p>
        </p:txBody>
      </p:sp>
      <p:sp>
        <p:nvSpPr>
          <p:cNvPr id="12295" name="Rectangle 7"/>
          <p:cNvSpPr>
            <a:spLocks noGrp="1" noChangeArrowheads="1"/>
          </p:cNvSpPr>
          <p:nvPr>
            <p:ph type="body" idx="1"/>
          </p:nvPr>
        </p:nvSpPr>
        <p:spPr bwMode="auto">
          <a:xfrm>
            <a:off x="412750" y="2205038"/>
            <a:ext cx="8229600" cy="359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pic>
        <p:nvPicPr>
          <p:cNvPr id="12296" name="Picture 8" descr="Inspiring tomorrows profs 400"/>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0" y="5757863"/>
            <a:ext cx="3598863"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7" name="Picture 9" descr="UofH wo"/>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197725" y="358775"/>
            <a:ext cx="14859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8015" r:id="rId1"/>
    <p:sldLayoutId id="2147488016" r:id="rId2"/>
    <p:sldLayoutId id="2147488017" r:id="rId3"/>
    <p:sldLayoutId id="2147488018" r:id="rId4"/>
    <p:sldLayoutId id="2147488019" r:id="rId5"/>
    <p:sldLayoutId id="2147488020" r:id="rId6"/>
    <p:sldLayoutId id="2147488021" r:id="rId7"/>
    <p:sldLayoutId id="2147488022" r:id="rId8"/>
    <p:sldLayoutId id="2147488023" r:id="rId9"/>
    <p:sldLayoutId id="2147488024" r:id="rId10"/>
    <p:sldLayoutId id="2147488025" r:id="rId11"/>
  </p:sldLayoutIdLst>
  <p:txStyles>
    <p:titleStyle>
      <a:lvl1pPr algn="l" rtl="0" eaLnBrk="0" fontAlgn="base" hangingPunct="0">
        <a:spcBef>
          <a:spcPct val="0"/>
        </a:spcBef>
        <a:spcAft>
          <a:spcPct val="0"/>
        </a:spcAft>
        <a:defRPr sz="3100">
          <a:solidFill>
            <a:schemeClr val="bg1"/>
          </a:solidFill>
          <a:latin typeface="+mj-lt"/>
          <a:ea typeface="+mj-ea"/>
          <a:cs typeface="+mj-cs"/>
        </a:defRPr>
      </a:lvl1pPr>
      <a:lvl2pPr algn="l" rtl="0" eaLnBrk="0" fontAlgn="base" hangingPunct="0">
        <a:spcBef>
          <a:spcPct val="0"/>
        </a:spcBef>
        <a:spcAft>
          <a:spcPct val="0"/>
        </a:spcAft>
        <a:defRPr sz="3100">
          <a:solidFill>
            <a:schemeClr val="bg1"/>
          </a:solidFill>
          <a:latin typeface="Arial" charset="0"/>
        </a:defRPr>
      </a:lvl2pPr>
      <a:lvl3pPr algn="l" rtl="0" eaLnBrk="0" fontAlgn="base" hangingPunct="0">
        <a:spcBef>
          <a:spcPct val="0"/>
        </a:spcBef>
        <a:spcAft>
          <a:spcPct val="0"/>
        </a:spcAft>
        <a:defRPr sz="3100">
          <a:solidFill>
            <a:schemeClr val="bg1"/>
          </a:solidFill>
          <a:latin typeface="Arial" charset="0"/>
        </a:defRPr>
      </a:lvl3pPr>
      <a:lvl4pPr algn="l" rtl="0" eaLnBrk="0" fontAlgn="base" hangingPunct="0">
        <a:spcBef>
          <a:spcPct val="0"/>
        </a:spcBef>
        <a:spcAft>
          <a:spcPct val="0"/>
        </a:spcAft>
        <a:defRPr sz="3100">
          <a:solidFill>
            <a:schemeClr val="bg1"/>
          </a:solidFill>
          <a:latin typeface="Arial" charset="0"/>
        </a:defRPr>
      </a:lvl4pPr>
      <a:lvl5pPr algn="l" rtl="0" eaLnBrk="0" fontAlgn="base" hangingPunct="0">
        <a:spcBef>
          <a:spcPct val="0"/>
        </a:spcBef>
        <a:spcAft>
          <a:spcPct val="0"/>
        </a:spcAft>
        <a:defRPr sz="3100">
          <a:solidFill>
            <a:schemeClr val="bg1"/>
          </a:solidFill>
          <a:latin typeface="Arial" charset="0"/>
        </a:defRPr>
      </a:lvl5pPr>
      <a:lvl6pPr marL="457200" algn="l" rtl="0" fontAlgn="base">
        <a:spcBef>
          <a:spcPct val="0"/>
        </a:spcBef>
        <a:spcAft>
          <a:spcPct val="0"/>
        </a:spcAft>
        <a:defRPr sz="3100">
          <a:solidFill>
            <a:schemeClr val="bg1"/>
          </a:solidFill>
          <a:latin typeface="Arial" charset="0"/>
        </a:defRPr>
      </a:lvl6pPr>
      <a:lvl7pPr marL="914400" algn="l" rtl="0" fontAlgn="base">
        <a:spcBef>
          <a:spcPct val="0"/>
        </a:spcBef>
        <a:spcAft>
          <a:spcPct val="0"/>
        </a:spcAft>
        <a:defRPr sz="3100">
          <a:solidFill>
            <a:schemeClr val="bg1"/>
          </a:solidFill>
          <a:latin typeface="Arial" charset="0"/>
        </a:defRPr>
      </a:lvl7pPr>
      <a:lvl8pPr marL="1371600" algn="l" rtl="0" fontAlgn="base">
        <a:spcBef>
          <a:spcPct val="0"/>
        </a:spcBef>
        <a:spcAft>
          <a:spcPct val="0"/>
        </a:spcAft>
        <a:defRPr sz="3100">
          <a:solidFill>
            <a:schemeClr val="bg1"/>
          </a:solidFill>
          <a:latin typeface="Arial" charset="0"/>
        </a:defRPr>
      </a:lvl8pPr>
      <a:lvl9pPr marL="1828800" algn="l" rtl="0" fontAlgn="base">
        <a:spcBef>
          <a:spcPct val="0"/>
        </a:spcBef>
        <a:spcAft>
          <a:spcPct val="0"/>
        </a:spcAft>
        <a:defRPr sz="3100">
          <a:solidFill>
            <a:schemeClr val="bg1"/>
          </a:solidFill>
          <a:latin typeface="Arial" charset="0"/>
        </a:defRPr>
      </a:lvl9pPr>
    </p:titleStyle>
    <p:bodyStyle>
      <a:lvl1pPr marL="342900" indent="-342900" algn="l" rtl="0" eaLnBrk="0" fontAlgn="base" hangingPunct="0">
        <a:spcBef>
          <a:spcPct val="20000"/>
        </a:spcBef>
        <a:spcAft>
          <a:spcPct val="0"/>
        </a:spcAft>
        <a:buChar char="•"/>
        <a:defRPr sz="2400">
          <a:solidFill>
            <a:srgbClr val="003772"/>
          </a:solidFill>
          <a:latin typeface="+mn-lt"/>
          <a:ea typeface="+mn-ea"/>
          <a:cs typeface="+mn-cs"/>
        </a:defRPr>
      </a:lvl1pPr>
      <a:lvl2pPr marL="742950" indent="-285750" algn="l" rtl="0" eaLnBrk="0" fontAlgn="base" hangingPunct="0">
        <a:spcBef>
          <a:spcPct val="20000"/>
        </a:spcBef>
        <a:spcAft>
          <a:spcPct val="0"/>
        </a:spcAft>
        <a:buChar char="–"/>
        <a:defRPr sz="2000">
          <a:solidFill>
            <a:srgbClr val="003772"/>
          </a:solidFill>
          <a:latin typeface="+mn-lt"/>
        </a:defRPr>
      </a:lvl2pPr>
      <a:lvl3pPr marL="1143000" indent="-228600" algn="l" rtl="0" eaLnBrk="0" fontAlgn="base" hangingPunct="0">
        <a:spcBef>
          <a:spcPct val="20000"/>
        </a:spcBef>
        <a:spcAft>
          <a:spcPct val="0"/>
        </a:spcAft>
        <a:buChar char="•"/>
        <a:defRPr>
          <a:solidFill>
            <a:srgbClr val="003772"/>
          </a:solidFill>
          <a:latin typeface="+mn-lt"/>
        </a:defRPr>
      </a:lvl3pPr>
      <a:lvl4pPr marL="1600200" indent="-228600" algn="l" rtl="0" eaLnBrk="0" fontAlgn="base" hangingPunct="0">
        <a:spcBef>
          <a:spcPct val="20000"/>
        </a:spcBef>
        <a:spcAft>
          <a:spcPct val="0"/>
        </a:spcAft>
        <a:buChar char="–"/>
        <a:defRPr sz="1600">
          <a:solidFill>
            <a:srgbClr val="003772"/>
          </a:solidFill>
          <a:latin typeface="+mn-lt"/>
        </a:defRPr>
      </a:lvl4pPr>
      <a:lvl5pPr marL="2057400" indent="-228600" algn="l" rtl="0" eaLnBrk="0" fontAlgn="base" hangingPunct="0">
        <a:spcBef>
          <a:spcPct val="20000"/>
        </a:spcBef>
        <a:spcAft>
          <a:spcPct val="0"/>
        </a:spcAft>
        <a:buChar char="»"/>
        <a:defRPr sz="1400">
          <a:solidFill>
            <a:srgbClr val="003772"/>
          </a:solidFill>
          <a:latin typeface="+mn-lt"/>
        </a:defRPr>
      </a:lvl5pPr>
      <a:lvl6pPr marL="2514600" indent="-228600" algn="l" rtl="0" fontAlgn="base">
        <a:spcBef>
          <a:spcPct val="20000"/>
        </a:spcBef>
        <a:spcAft>
          <a:spcPct val="0"/>
        </a:spcAft>
        <a:buChar char="»"/>
        <a:defRPr sz="1400">
          <a:solidFill>
            <a:srgbClr val="003772"/>
          </a:solidFill>
          <a:latin typeface="+mn-lt"/>
        </a:defRPr>
      </a:lvl6pPr>
      <a:lvl7pPr marL="2971800" indent="-228600" algn="l" rtl="0" fontAlgn="base">
        <a:spcBef>
          <a:spcPct val="20000"/>
        </a:spcBef>
        <a:spcAft>
          <a:spcPct val="0"/>
        </a:spcAft>
        <a:buChar char="»"/>
        <a:defRPr sz="1400">
          <a:solidFill>
            <a:srgbClr val="003772"/>
          </a:solidFill>
          <a:latin typeface="+mn-lt"/>
        </a:defRPr>
      </a:lvl7pPr>
      <a:lvl8pPr marL="3429000" indent="-228600" algn="l" rtl="0" fontAlgn="base">
        <a:spcBef>
          <a:spcPct val="20000"/>
        </a:spcBef>
        <a:spcAft>
          <a:spcPct val="0"/>
        </a:spcAft>
        <a:buChar char="»"/>
        <a:defRPr sz="1400">
          <a:solidFill>
            <a:srgbClr val="003772"/>
          </a:solidFill>
          <a:latin typeface="+mn-lt"/>
        </a:defRPr>
      </a:lvl8pPr>
      <a:lvl9pPr marL="3886200" indent="-228600" algn="l" rtl="0" fontAlgn="base">
        <a:spcBef>
          <a:spcPct val="20000"/>
        </a:spcBef>
        <a:spcAft>
          <a:spcPct val="0"/>
        </a:spcAft>
        <a:buChar char="»"/>
        <a:defRPr sz="1400">
          <a:solidFill>
            <a:srgbClr val="00377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3314" name="Picture 2" descr="pms186 equiv"/>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0825"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3"/>
          <p:cNvSpPr>
            <a:spLocks noGrp="1" noChangeArrowheads="1"/>
          </p:cNvSpPr>
          <p:nvPr>
            <p:ph type="title"/>
          </p:nvPr>
        </p:nvSpPr>
        <p:spPr bwMode="auto">
          <a:xfrm>
            <a:off x="395288" y="258763"/>
            <a:ext cx="8229600"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p>
        </p:txBody>
      </p:sp>
      <p:sp>
        <p:nvSpPr>
          <p:cNvPr id="51610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400">
                <a:latin typeface="Arial" charset="0"/>
              </a:defRPr>
            </a:lvl1pPr>
          </a:lstStyle>
          <a:p>
            <a:pPr>
              <a:defRPr/>
            </a:pPr>
            <a:endParaRPr lang="en-US"/>
          </a:p>
        </p:txBody>
      </p:sp>
      <p:sp>
        <p:nvSpPr>
          <p:cNvPr id="516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defRPr sz="1400">
                <a:latin typeface="Arial" charset="0"/>
              </a:defRPr>
            </a:lvl1pPr>
          </a:lstStyle>
          <a:p>
            <a:pPr>
              <a:defRPr/>
            </a:pPr>
            <a:endParaRPr lang="en-US"/>
          </a:p>
        </p:txBody>
      </p:sp>
      <p:sp>
        <p:nvSpPr>
          <p:cNvPr id="51610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063C62E3-AEAA-4921-BC57-00AE84994B67}" type="slidenum">
              <a:rPr lang="en-GB" altLang="en-US"/>
              <a:pPr>
                <a:defRPr/>
              </a:pPr>
              <a:t>‹#›</a:t>
            </a:fld>
            <a:endParaRPr lang="en-GB" altLang="en-US"/>
          </a:p>
        </p:txBody>
      </p:sp>
      <p:sp>
        <p:nvSpPr>
          <p:cNvPr id="13319" name="Rectangle 7"/>
          <p:cNvSpPr>
            <a:spLocks noGrp="1" noChangeArrowheads="1"/>
          </p:cNvSpPr>
          <p:nvPr>
            <p:ph type="body" idx="1"/>
          </p:nvPr>
        </p:nvSpPr>
        <p:spPr bwMode="auto">
          <a:xfrm>
            <a:off x="412750" y="2205038"/>
            <a:ext cx="8229600" cy="359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pic>
        <p:nvPicPr>
          <p:cNvPr id="13320" name="Picture 8" descr="Inspiring tomorrows profs 400"/>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0" y="5757863"/>
            <a:ext cx="3598863"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1" name="Picture 9" descr="UofH wo"/>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197725" y="358775"/>
            <a:ext cx="14859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8026" r:id="rId1"/>
    <p:sldLayoutId id="2147488027" r:id="rId2"/>
    <p:sldLayoutId id="2147488028" r:id="rId3"/>
    <p:sldLayoutId id="2147488029" r:id="rId4"/>
    <p:sldLayoutId id="2147488030" r:id="rId5"/>
    <p:sldLayoutId id="2147488031" r:id="rId6"/>
    <p:sldLayoutId id="2147488032" r:id="rId7"/>
    <p:sldLayoutId id="2147488033" r:id="rId8"/>
    <p:sldLayoutId id="2147488034" r:id="rId9"/>
    <p:sldLayoutId id="2147488035" r:id="rId10"/>
    <p:sldLayoutId id="2147488036" r:id="rId11"/>
  </p:sldLayoutIdLst>
  <p:txStyles>
    <p:titleStyle>
      <a:lvl1pPr algn="l" rtl="0" eaLnBrk="0" fontAlgn="base" hangingPunct="0">
        <a:spcBef>
          <a:spcPct val="0"/>
        </a:spcBef>
        <a:spcAft>
          <a:spcPct val="0"/>
        </a:spcAft>
        <a:defRPr sz="3100">
          <a:solidFill>
            <a:schemeClr val="bg1"/>
          </a:solidFill>
          <a:latin typeface="+mj-lt"/>
          <a:ea typeface="+mj-ea"/>
          <a:cs typeface="+mj-cs"/>
        </a:defRPr>
      </a:lvl1pPr>
      <a:lvl2pPr algn="l" rtl="0" eaLnBrk="0" fontAlgn="base" hangingPunct="0">
        <a:spcBef>
          <a:spcPct val="0"/>
        </a:spcBef>
        <a:spcAft>
          <a:spcPct val="0"/>
        </a:spcAft>
        <a:defRPr sz="3100">
          <a:solidFill>
            <a:schemeClr val="bg1"/>
          </a:solidFill>
          <a:latin typeface="Arial" charset="0"/>
          <a:cs typeface="Arial" charset="0"/>
        </a:defRPr>
      </a:lvl2pPr>
      <a:lvl3pPr algn="l" rtl="0" eaLnBrk="0" fontAlgn="base" hangingPunct="0">
        <a:spcBef>
          <a:spcPct val="0"/>
        </a:spcBef>
        <a:spcAft>
          <a:spcPct val="0"/>
        </a:spcAft>
        <a:defRPr sz="3100">
          <a:solidFill>
            <a:schemeClr val="bg1"/>
          </a:solidFill>
          <a:latin typeface="Arial" charset="0"/>
          <a:cs typeface="Arial" charset="0"/>
        </a:defRPr>
      </a:lvl3pPr>
      <a:lvl4pPr algn="l" rtl="0" eaLnBrk="0" fontAlgn="base" hangingPunct="0">
        <a:spcBef>
          <a:spcPct val="0"/>
        </a:spcBef>
        <a:spcAft>
          <a:spcPct val="0"/>
        </a:spcAft>
        <a:defRPr sz="3100">
          <a:solidFill>
            <a:schemeClr val="bg1"/>
          </a:solidFill>
          <a:latin typeface="Arial" charset="0"/>
          <a:cs typeface="Arial" charset="0"/>
        </a:defRPr>
      </a:lvl4pPr>
      <a:lvl5pPr algn="l" rtl="0" eaLnBrk="0" fontAlgn="base" hangingPunct="0">
        <a:spcBef>
          <a:spcPct val="0"/>
        </a:spcBef>
        <a:spcAft>
          <a:spcPct val="0"/>
        </a:spcAft>
        <a:defRPr sz="3100">
          <a:solidFill>
            <a:schemeClr val="bg1"/>
          </a:solidFill>
          <a:latin typeface="Arial" charset="0"/>
          <a:cs typeface="Arial" charset="0"/>
        </a:defRPr>
      </a:lvl5pPr>
      <a:lvl6pPr marL="457200" algn="l" rtl="0" fontAlgn="base">
        <a:spcBef>
          <a:spcPct val="0"/>
        </a:spcBef>
        <a:spcAft>
          <a:spcPct val="0"/>
        </a:spcAft>
        <a:defRPr sz="3100">
          <a:solidFill>
            <a:schemeClr val="bg1"/>
          </a:solidFill>
          <a:latin typeface="Arial" charset="0"/>
          <a:cs typeface="Arial" charset="0"/>
        </a:defRPr>
      </a:lvl6pPr>
      <a:lvl7pPr marL="914400" algn="l" rtl="0" fontAlgn="base">
        <a:spcBef>
          <a:spcPct val="0"/>
        </a:spcBef>
        <a:spcAft>
          <a:spcPct val="0"/>
        </a:spcAft>
        <a:defRPr sz="3100">
          <a:solidFill>
            <a:schemeClr val="bg1"/>
          </a:solidFill>
          <a:latin typeface="Arial" charset="0"/>
          <a:cs typeface="Arial" charset="0"/>
        </a:defRPr>
      </a:lvl7pPr>
      <a:lvl8pPr marL="1371600" algn="l" rtl="0" fontAlgn="base">
        <a:spcBef>
          <a:spcPct val="0"/>
        </a:spcBef>
        <a:spcAft>
          <a:spcPct val="0"/>
        </a:spcAft>
        <a:defRPr sz="3100">
          <a:solidFill>
            <a:schemeClr val="bg1"/>
          </a:solidFill>
          <a:latin typeface="Arial" charset="0"/>
          <a:cs typeface="Arial" charset="0"/>
        </a:defRPr>
      </a:lvl8pPr>
      <a:lvl9pPr marL="1828800" algn="l" rtl="0" fontAlgn="base">
        <a:spcBef>
          <a:spcPct val="0"/>
        </a:spcBef>
        <a:spcAft>
          <a:spcPct val="0"/>
        </a:spcAft>
        <a:defRPr sz="3100">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Char char="•"/>
        <a:defRPr sz="2400">
          <a:solidFill>
            <a:srgbClr val="003772"/>
          </a:solidFill>
          <a:latin typeface="+mn-lt"/>
          <a:ea typeface="+mn-ea"/>
          <a:cs typeface="+mn-cs"/>
        </a:defRPr>
      </a:lvl1pPr>
      <a:lvl2pPr marL="742950" indent="-285750" algn="l" rtl="0" eaLnBrk="0" fontAlgn="base" hangingPunct="0">
        <a:spcBef>
          <a:spcPct val="20000"/>
        </a:spcBef>
        <a:spcAft>
          <a:spcPct val="0"/>
        </a:spcAft>
        <a:buChar char="–"/>
        <a:defRPr sz="2000">
          <a:solidFill>
            <a:srgbClr val="003772"/>
          </a:solidFill>
          <a:latin typeface="+mn-lt"/>
          <a:cs typeface="+mn-cs"/>
        </a:defRPr>
      </a:lvl2pPr>
      <a:lvl3pPr marL="1143000" indent="-228600" algn="l" rtl="0" eaLnBrk="0" fontAlgn="base" hangingPunct="0">
        <a:spcBef>
          <a:spcPct val="20000"/>
        </a:spcBef>
        <a:spcAft>
          <a:spcPct val="0"/>
        </a:spcAft>
        <a:buChar char="•"/>
        <a:defRPr>
          <a:solidFill>
            <a:srgbClr val="003772"/>
          </a:solidFill>
          <a:latin typeface="+mn-lt"/>
          <a:cs typeface="+mn-cs"/>
        </a:defRPr>
      </a:lvl3pPr>
      <a:lvl4pPr marL="1600200" indent="-228600" algn="l" rtl="0" eaLnBrk="0" fontAlgn="base" hangingPunct="0">
        <a:spcBef>
          <a:spcPct val="20000"/>
        </a:spcBef>
        <a:spcAft>
          <a:spcPct val="0"/>
        </a:spcAft>
        <a:buChar char="–"/>
        <a:defRPr sz="1600">
          <a:solidFill>
            <a:srgbClr val="003772"/>
          </a:solidFill>
          <a:latin typeface="+mn-lt"/>
          <a:cs typeface="+mn-cs"/>
        </a:defRPr>
      </a:lvl4pPr>
      <a:lvl5pPr marL="2057400" indent="-228600" algn="l" rtl="0" eaLnBrk="0" fontAlgn="base" hangingPunct="0">
        <a:spcBef>
          <a:spcPct val="20000"/>
        </a:spcBef>
        <a:spcAft>
          <a:spcPct val="0"/>
        </a:spcAft>
        <a:buChar char="»"/>
        <a:defRPr sz="1400">
          <a:solidFill>
            <a:srgbClr val="003772"/>
          </a:solidFill>
          <a:latin typeface="+mn-lt"/>
          <a:cs typeface="+mn-cs"/>
        </a:defRPr>
      </a:lvl5pPr>
      <a:lvl6pPr marL="2514600" indent="-228600" algn="l" rtl="0" fontAlgn="base">
        <a:spcBef>
          <a:spcPct val="20000"/>
        </a:spcBef>
        <a:spcAft>
          <a:spcPct val="0"/>
        </a:spcAft>
        <a:buChar char="»"/>
        <a:defRPr sz="1400">
          <a:solidFill>
            <a:srgbClr val="003772"/>
          </a:solidFill>
          <a:latin typeface="+mn-lt"/>
          <a:cs typeface="+mn-cs"/>
        </a:defRPr>
      </a:lvl6pPr>
      <a:lvl7pPr marL="2971800" indent="-228600" algn="l" rtl="0" fontAlgn="base">
        <a:spcBef>
          <a:spcPct val="20000"/>
        </a:spcBef>
        <a:spcAft>
          <a:spcPct val="0"/>
        </a:spcAft>
        <a:buChar char="»"/>
        <a:defRPr sz="1400">
          <a:solidFill>
            <a:srgbClr val="003772"/>
          </a:solidFill>
          <a:latin typeface="+mn-lt"/>
          <a:cs typeface="+mn-cs"/>
        </a:defRPr>
      </a:lvl7pPr>
      <a:lvl8pPr marL="3429000" indent="-228600" algn="l" rtl="0" fontAlgn="base">
        <a:spcBef>
          <a:spcPct val="20000"/>
        </a:spcBef>
        <a:spcAft>
          <a:spcPct val="0"/>
        </a:spcAft>
        <a:buChar char="»"/>
        <a:defRPr sz="1400">
          <a:solidFill>
            <a:srgbClr val="003772"/>
          </a:solidFill>
          <a:latin typeface="+mn-lt"/>
          <a:cs typeface="+mn-cs"/>
        </a:defRPr>
      </a:lvl8pPr>
      <a:lvl9pPr marL="3886200" indent="-228600" algn="l" rtl="0" fontAlgn="base">
        <a:spcBef>
          <a:spcPct val="20000"/>
        </a:spcBef>
        <a:spcAft>
          <a:spcPct val="0"/>
        </a:spcAft>
        <a:buChar char="»"/>
        <a:defRPr sz="1400">
          <a:solidFill>
            <a:srgbClr val="00377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819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400">
                <a:latin typeface="Arial" charset="0"/>
              </a:defRPr>
            </a:lvl1pPr>
          </a:lstStyle>
          <a:p>
            <a:pPr>
              <a:defRPr/>
            </a:pPr>
            <a:endParaRPr lang="en-US"/>
          </a:p>
        </p:txBody>
      </p:sp>
      <p:sp>
        <p:nvSpPr>
          <p:cNvPr id="819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defRPr sz="1400">
                <a:latin typeface="Arial" charset="0"/>
              </a:defRPr>
            </a:lvl1pPr>
          </a:lstStyle>
          <a:p>
            <a:pPr>
              <a:defRPr/>
            </a:pPr>
            <a:endParaRPr lang="en-US"/>
          </a:p>
        </p:txBody>
      </p:sp>
      <p:sp>
        <p:nvSpPr>
          <p:cNvPr id="819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D6C39F26-CA37-4785-AADC-D2C7F11D024A}" type="slidenum">
              <a:rPr lang="en-GB" altLang="en-US"/>
              <a:pPr>
                <a:defRPr/>
              </a:pPr>
              <a:t>‹#›</a:t>
            </a:fld>
            <a:endParaRPr lang="en-GB" altLang="en-US"/>
          </a:p>
        </p:txBody>
      </p:sp>
      <p:pic>
        <p:nvPicPr>
          <p:cNvPr id="2055" name="Picture 7" descr="UofH wo"/>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197725" y="358775"/>
            <a:ext cx="14859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8038" r:id="rId1"/>
    <p:sldLayoutId id="2147487907" r:id="rId2"/>
    <p:sldLayoutId id="2147487908" r:id="rId3"/>
    <p:sldLayoutId id="2147487909" r:id="rId4"/>
    <p:sldLayoutId id="2147487910" r:id="rId5"/>
    <p:sldLayoutId id="2147487911" r:id="rId6"/>
    <p:sldLayoutId id="2147487912" r:id="rId7"/>
    <p:sldLayoutId id="2147487913" r:id="rId8"/>
    <p:sldLayoutId id="2147487914" r:id="rId9"/>
    <p:sldLayoutId id="2147487915" r:id="rId10"/>
    <p:sldLayoutId id="2147487916"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127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C66F908E-9680-4E65-AEAE-32AE58495921}" type="slidenum">
              <a:rPr lang="en-GB" altLang="en-US"/>
              <a:pPr>
                <a:defRPr/>
              </a:pPr>
              <a:t>‹#›</a:t>
            </a:fld>
            <a:endParaRPr lang="en-GB" altLang="en-US"/>
          </a:p>
        </p:txBody>
      </p:sp>
      <p:sp>
        <p:nvSpPr>
          <p:cNvPr id="3075" name="Rectangle 9"/>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p>
        </p:txBody>
      </p:sp>
      <p:sp>
        <p:nvSpPr>
          <p:cNvPr id="3076" name="Rectangle 10"/>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11275" name="Rectangle 11"/>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defRPr sz="1400">
                <a:latin typeface="Arial" charset="0"/>
              </a:defRPr>
            </a:lvl1pPr>
          </a:lstStyle>
          <a:p>
            <a:pPr>
              <a:defRPr/>
            </a:pPr>
            <a:endParaRPr lang="en-US"/>
          </a:p>
        </p:txBody>
      </p:sp>
      <p:sp>
        <p:nvSpPr>
          <p:cNvPr id="11276" name="Rectangle 12"/>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400">
                <a:latin typeface="Arial" charset="0"/>
              </a:defRPr>
            </a:lvl1pPr>
          </a:lstStyle>
          <a:p>
            <a:pPr>
              <a:defRPr/>
            </a:pPr>
            <a:endParaRPr lang="en-US"/>
          </a:p>
        </p:txBody>
      </p:sp>
      <p:pic>
        <p:nvPicPr>
          <p:cNvPr id="3079" name="Picture 13" descr="UofH wo"/>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197725" y="358775"/>
            <a:ext cx="14859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8039" r:id="rId1"/>
    <p:sldLayoutId id="2147487917" r:id="rId2"/>
    <p:sldLayoutId id="2147487918" r:id="rId3"/>
    <p:sldLayoutId id="2147487919" r:id="rId4"/>
    <p:sldLayoutId id="2147487920" r:id="rId5"/>
    <p:sldLayoutId id="2147487921" r:id="rId6"/>
    <p:sldLayoutId id="2147487922" r:id="rId7"/>
    <p:sldLayoutId id="2147487923" r:id="rId8"/>
    <p:sldLayoutId id="2147487924" r:id="rId9"/>
    <p:sldLayoutId id="2147487925" r:id="rId10"/>
    <p:sldLayoutId id="2147487926"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395288" y="258763"/>
            <a:ext cx="8229600"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p>
        </p:txBody>
      </p:sp>
      <p:sp>
        <p:nvSpPr>
          <p:cNvPr id="1843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400">
                <a:latin typeface="Arial" charset="0"/>
              </a:defRPr>
            </a:lvl1pPr>
          </a:lstStyle>
          <a:p>
            <a:pPr>
              <a:defRPr/>
            </a:pPr>
            <a:endParaRPr lang="en-US"/>
          </a:p>
        </p:txBody>
      </p:sp>
      <p:sp>
        <p:nvSpPr>
          <p:cNvPr id="1843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defRPr sz="1400">
                <a:latin typeface="Arial" charset="0"/>
              </a:defRPr>
            </a:lvl1pPr>
          </a:lstStyle>
          <a:p>
            <a:pPr>
              <a:defRPr/>
            </a:pPr>
            <a:endParaRPr lang="en-US"/>
          </a:p>
        </p:txBody>
      </p:sp>
      <p:sp>
        <p:nvSpPr>
          <p:cNvPr id="1843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C39F2831-0E27-4FF1-BCA5-B00E9E496D79}" type="slidenum">
              <a:rPr lang="en-GB" altLang="en-US"/>
              <a:pPr>
                <a:defRPr/>
              </a:pPr>
              <a:t>‹#›</a:t>
            </a:fld>
            <a:endParaRPr lang="en-GB" altLang="en-US"/>
          </a:p>
        </p:txBody>
      </p:sp>
      <p:sp>
        <p:nvSpPr>
          <p:cNvPr id="4102" name="Rectangle 7"/>
          <p:cNvSpPr>
            <a:spLocks noGrp="1" noChangeArrowheads="1"/>
          </p:cNvSpPr>
          <p:nvPr>
            <p:ph type="body" idx="1"/>
          </p:nvPr>
        </p:nvSpPr>
        <p:spPr bwMode="auto">
          <a:xfrm>
            <a:off x="412750" y="2205038"/>
            <a:ext cx="8229600" cy="359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pic>
        <p:nvPicPr>
          <p:cNvPr id="4103" name="Picture 9" descr="Inspiring tomorrows profs 400"/>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5757863"/>
            <a:ext cx="3598863"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10" descr="UofH"/>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197725" y="358775"/>
            <a:ext cx="14859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7927" r:id="rId1"/>
    <p:sldLayoutId id="2147487928" r:id="rId2"/>
    <p:sldLayoutId id="2147487929" r:id="rId3"/>
    <p:sldLayoutId id="2147487930" r:id="rId4"/>
    <p:sldLayoutId id="2147487931" r:id="rId5"/>
    <p:sldLayoutId id="2147487932" r:id="rId6"/>
    <p:sldLayoutId id="2147487933" r:id="rId7"/>
    <p:sldLayoutId id="2147487934" r:id="rId8"/>
    <p:sldLayoutId id="2147487935" r:id="rId9"/>
    <p:sldLayoutId id="2147487936" r:id="rId10"/>
    <p:sldLayoutId id="2147487937" r:id="rId11"/>
  </p:sldLayoutIdLst>
  <p:txStyles>
    <p:titleStyle>
      <a:lvl1pPr algn="l" rtl="0" eaLnBrk="0" fontAlgn="base" hangingPunct="0">
        <a:spcBef>
          <a:spcPct val="0"/>
        </a:spcBef>
        <a:spcAft>
          <a:spcPct val="0"/>
        </a:spcAft>
        <a:defRPr sz="3100">
          <a:solidFill>
            <a:srgbClr val="003772"/>
          </a:solidFill>
          <a:latin typeface="+mj-lt"/>
          <a:ea typeface="+mj-ea"/>
          <a:cs typeface="+mj-cs"/>
        </a:defRPr>
      </a:lvl1pPr>
      <a:lvl2pPr algn="l" rtl="0" eaLnBrk="0" fontAlgn="base" hangingPunct="0">
        <a:spcBef>
          <a:spcPct val="0"/>
        </a:spcBef>
        <a:spcAft>
          <a:spcPct val="0"/>
        </a:spcAft>
        <a:defRPr sz="3100">
          <a:solidFill>
            <a:srgbClr val="003772"/>
          </a:solidFill>
          <a:latin typeface="Arial" charset="0"/>
        </a:defRPr>
      </a:lvl2pPr>
      <a:lvl3pPr algn="l" rtl="0" eaLnBrk="0" fontAlgn="base" hangingPunct="0">
        <a:spcBef>
          <a:spcPct val="0"/>
        </a:spcBef>
        <a:spcAft>
          <a:spcPct val="0"/>
        </a:spcAft>
        <a:defRPr sz="3100">
          <a:solidFill>
            <a:srgbClr val="003772"/>
          </a:solidFill>
          <a:latin typeface="Arial" charset="0"/>
        </a:defRPr>
      </a:lvl3pPr>
      <a:lvl4pPr algn="l" rtl="0" eaLnBrk="0" fontAlgn="base" hangingPunct="0">
        <a:spcBef>
          <a:spcPct val="0"/>
        </a:spcBef>
        <a:spcAft>
          <a:spcPct val="0"/>
        </a:spcAft>
        <a:defRPr sz="3100">
          <a:solidFill>
            <a:srgbClr val="003772"/>
          </a:solidFill>
          <a:latin typeface="Arial" charset="0"/>
        </a:defRPr>
      </a:lvl4pPr>
      <a:lvl5pPr algn="l" rtl="0" eaLnBrk="0" fontAlgn="base" hangingPunct="0">
        <a:spcBef>
          <a:spcPct val="0"/>
        </a:spcBef>
        <a:spcAft>
          <a:spcPct val="0"/>
        </a:spcAft>
        <a:defRPr sz="3100">
          <a:solidFill>
            <a:srgbClr val="003772"/>
          </a:solidFill>
          <a:latin typeface="Arial" charset="0"/>
        </a:defRPr>
      </a:lvl5pPr>
      <a:lvl6pPr marL="457200" algn="l" rtl="0" fontAlgn="base">
        <a:spcBef>
          <a:spcPct val="0"/>
        </a:spcBef>
        <a:spcAft>
          <a:spcPct val="0"/>
        </a:spcAft>
        <a:defRPr sz="3100">
          <a:solidFill>
            <a:srgbClr val="003772"/>
          </a:solidFill>
          <a:latin typeface="Arial" charset="0"/>
        </a:defRPr>
      </a:lvl6pPr>
      <a:lvl7pPr marL="914400" algn="l" rtl="0" fontAlgn="base">
        <a:spcBef>
          <a:spcPct val="0"/>
        </a:spcBef>
        <a:spcAft>
          <a:spcPct val="0"/>
        </a:spcAft>
        <a:defRPr sz="3100">
          <a:solidFill>
            <a:srgbClr val="003772"/>
          </a:solidFill>
          <a:latin typeface="Arial" charset="0"/>
        </a:defRPr>
      </a:lvl7pPr>
      <a:lvl8pPr marL="1371600" algn="l" rtl="0" fontAlgn="base">
        <a:spcBef>
          <a:spcPct val="0"/>
        </a:spcBef>
        <a:spcAft>
          <a:spcPct val="0"/>
        </a:spcAft>
        <a:defRPr sz="3100">
          <a:solidFill>
            <a:srgbClr val="003772"/>
          </a:solidFill>
          <a:latin typeface="Arial" charset="0"/>
        </a:defRPr>
      </a:lvl8pPr>
      <a:lvl9pPr marL="1828800" algn="l" rtl="0" fontAlgn="base">
        <a:spcBef>
          <a:spcPct val="0"/>
        </a:spcBef>
        <a:spcAft>
          <a:spcPct val="0"/>
        </a:spcAft>
        <a:defRPr sz="3100">
          <a:solidFill>
            <a:srgbClr val="003772"/>
          </a:solidFill>
          <a:latin typeface="Arial" charset="0"/>
        </a:defRPr>
      </a:lvl9pPr>
    </p:titleStyle>
    <p:bodyStyle>
      <a:lvl1pPr marL="342900" indent="-342900" algn="l" rtl="0" eaLnBrk="0" fontAlgn="base" hangingPunct="0">
        <a:spcBef>
          <a:spcPct val="20000"/>
        </a:spcBef>
        <a:spcAft>
          <a:spcPct val="0"/>
        </a:spcAft>
        <a:buChar char="•"/>
        <a:defRPr sz="2400">
          <a:solidFill>
            <a:srgbClr val="003772"/>
          </a:solidFill>
          <a:latin typeface="+mn-lt"/>
          <a:ea typeface="+mn-ea"/>
          <a:cs typeface="+mn-cs"/>
        </a:defRPr>
      </a:lvl1pPr>
      <a:lvl2pPr marL="742950" indent="-285750" algn="l" rtl="0" eaLnBrk="0" fontAlgn="base" hangingPunct="0">
        <a:spcBef>
          <a:spcPct val="20000"/>
        </a:spcBef>
        <a:spcAft>
          <a:spcPct val="0"/>
        </a:spcAft>
        <a:buChar char="–"/>
        <a:defRPr sz="2000">
          <a:solidFill>
            <a:srgbClr val="003772"/>
          </a:solidFill>
          <a:latin typeface="+mn-lt"/>
        </a:defRPr>
      </a:lvl2pPr>
      <a:lvl3pPr marL="1143000" indent="-228600" algn="l" rtl="0" eaLnBrk="0" fontAlgn="base" hangingPunct="0">
        <a:spcBef>
          <a:spcPct val="20000"/>
        </a:spcBef>
        <a:spcAft>
          <a:spcPct val="0"/>
        </a:spcAft>
        <a:buChar char="•"/>
        <a:defRPr>
          <a:solidFill>
            <a:srgbClr val="003772"/>
          </a:solidFill>
          <a:latin typeface="+mn-lt"/>
        </a:defRPr>
      </a:lvl3pPr>
      <a:lvl4pPr marL="1600200" indent="-228600" algn="l" rtl="0" eaLnBrk="0" fontAlgn="base" hangingPunct="0">
        <a:spcBef>
          <a:spcPct val="20000"/>
        </a:spcBef>
        <a:spcAft>
          <a:spcPct val="0"/>
        </a:spcAft>
        <a:buChar char="–"/>
        <a:defRPr sz="1600">
          <a:solidFill>
            <a:srgbClr val="003772"/>
          </a:solidFill>
          <a:latin typeface="+mn-lt"/>
        </a:defRPr>
      </a:lvl4pPr>
      <a:lvl5pPr marL="2057400" indent="-228600" algn="l" rtl="0" eaLnBrk="0" fontAlgn="base" hangingPunct="0">
        <a:spcBef>
          <a:spcPct val="20000"/>
        </a:spcBef>
        <a:spcAft>
          <a:spcPct val="0"/>
        </a:spcAft>
        <a:buChar char="»"/>
        <a:defRPr sz="1400">
          <a:solidFill>
            <a:srgbClr val="003772"/>
          </a:solidFill>
          <a:latin typeface="+mn-lt"/>
        </a:defRPr>
      </a:lvl5pPr>
      <a:lvl6pPr marL="2514600" indent="-228600" algn="l" rtl="0" fontAlgn="base">
        <a:spcBef>
          <a:spcPct val="20000"/>
        </a:spcBef>
        <a:spcAft>
          <a:spcPct val="0"/>
        </a:spcAft>
        <a:buChar char="»"/>
        <a:defRPr sz="1400">
          <a:solidFill>
            <a:srgbClr val="003772"/>
          </a:solidFill>
          <a:latin typeface="+mn-lt"/>
        </a:defRPr>
      </a:lvl6pPr>
      <a:lvl7pPr marL="2971800" indent="-228600" algn="l" rtl="0" fontAlgn="base">
        <a:spcBef>
          <a:spcPct val="20000"/>
        </a:spcBef>
        <a:spcAft>
          <a:spcPct val="0"/>
        </a:spcAft>
        <a:buChar char="»"/>
        <a:defRPr sz="1400">
          <a:solidFill>
            <a:srgbClr val="003772"/>
          </a:solidFill>
          <a:latin typeface="+mn-lt"/>
        </a:defRPr>
      </a:lvl7pPr>
      <a:lvl8pPr marL="3429000" indent="-228600" algn="l" rtl="0" fontAlgn="base">
        <a:spcBef>
          <a:spcPct val="20000"/>
        </a:spcBef>
        <a:spcAft>
          <a:spcPct val="0"/>
        </a:spcAft>
        <a:buChar char="»"/>
        <a:defRPr sz="1400">
          <a:solidFill>
            <a:srgbClr val="003772"/>
          </a:solidFill>
          <a:latin typeface="+mn-lt"/>
        </a:defRPr>
      </a:lvl8pPr>
      <a:lvl9pPr marL="3886200" indent="-228600" algn="l" rtl="0" fontAlgn="base">
        <a:spcBef>
          <a:spcPct val="20000"/>
        </a:spcBef>
        <a:spcAft>
          <a:spcPct val="0"/>
        </a:spcAft>
        <a:buChar char="»"/>
        <a:defRPr sz="1400">
          <a:solidFill>
            <a:srgbClr val="00377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9" descr="pms2725 equiv"/>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0825"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2"/>
          <p:cNvSpPr>
            <a:spLocks noGrp="1" noChangeArrowheads="1"/>
          </p:cNvSpPr>
          <p:nvPr>
            <p:ph type="title"/>
          </p:nvPr>
        </p:nvSpPr>
        <p:spPr bwMode="auto">
          <a:xfrm>
            <a:off x="395288" y="258763"/>
            <a:ext cx="8229600"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p>
        </p:txBody>
      </p:sp>
      <p:sp>
        <p:nvSpPr>
          <p:cNvPr id="289795" name="Rectangle 3"/>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400">
                <a:latin typeface="Arial" charset="0"/>
              </a:defRPr>
            </a:lvl1pPr>
          </a:lstStyle>
          <a:p>
            <a:pPr>
              <a:defRPr/>
            </a:pPr>
            <a:endParaRPr lang="en-US"/>
          </a:p>
        </p:txBody>
      </p:sp>
      <p:sp>
        <p:nvSpPr>
          <p:cNvPr id="289796" name="Rectangle 4"/>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defRPr sz="1400">
                <a:latin typeface="Arial" charset="0"/>
              </a:defRPr>
            </a:lvl1pPr>
          </a:lstStyle>
          <a:p>
            <a:pPr>
              <a:defRPr/>
            </a:pPr>
            <a:endParaRPr lang="en-US"/>
          </a:p>
        </p:txBody>
      </p:sp>
      <p:sp>
        <p:nvSpPr>
          <p:cNvPr id="289797" name="Rectangle 5"/>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D89C15BE-57D9-48DC-8CD9-A203E17978F8}" type="slidenum">
              <a:rPr lang="en-GB" altLang="en-US"/>
              <a:pPr>
                <a:defRPr/>
              </a:pPr>
              <a:t>‹#›</a:t>
            </a:fld>
            <a:endParaRPr lang="en-GB" altLang="en-US"/>
          </a:p>
        </p:txBody>
      </p:sp>
      <p:sp>
        <p:nvSpPr>
          <p:cNvPr id="5127" name="Rectangle 6"/>
          <p:cNvSpPr>
            <a:spLocks noGrp="1" noChangeArrowheads="1"/>
          </p:cNvSpPr>
          <p:nvPr>
            <p:ph type="body" idx="1"/>
          </p:nvPr>
        </p:nvSpPr>
        <p:spPr bwMode="auto">
          <a:xfrm>
            <a:off x="412750" y="2205038"/>
            <a:ext cx="8229600" cy="359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pic>
        <p:nvPicPr>
          <p:cNvPr id="5128" name="Picture 7" descr="Inspiring tomorrows profs 400"/>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0" y="5757863"/>
            <a:ext cx="3598863"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10" descr="UofH wo"/>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197725" y="358775"/>
            <a:ext cx="14859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7938" r:id="rId1"/>
    <p:sldLayoutId id="2147487939" r:id="rId2"/>
    <p:sldLayoutId id="2147487940" r:id="rId3"/>
    <p:sldLayoutId id="2147487941" r:id="rId4"/>
    <p:sldLayoutId id="2147487942" r:id="rId5"/>
    <p:sldLayoutId id="2147487943" r:id="rId6"/>
    <p:sldLayoutId id="2147487944" r:id="rId7"/>
    <p:sldLayoutId id="2147487945" r:id="rId8"/>
    <p:sldLayoutId id="2147487946" r:id="rId9"/>
    <p:sldLayoutId id="2147487947" r:id="rId10"/>
    <p:sldLayoutId id="2147487948" r:id="rId11"/>
  </p:sldLayoutIdLst>
  <p:txStyles>
    <p:titleStyle>
      <a:lvl1pPr algn="l" rtl="0" eaLnBrk="0" fontAlgn="base" hangingPunct="0">
        <a:spcBef>
          <a:spcPct val="0"/>
        </a:spcBef>
        <a:spcAft>
          <a:spcPct val="0"/>
        </a:spcAft>
        <a:defRPr sz="3100">
          <a:solidFill>
            <a:schemeClr val="bg1"/>
          </a:solidFill>
          <a:latin typeface="+mj-lt"/>
          <a:ea typeface="+mj-ea"/>
          <a:cs typeface="+mj-cs"/>
        </a:defRPr>
      </a:lvl1pPr>
      <a:lvl2pPr algn="l" rtl="0" eaLnBrk="0" fontAlgn="base" hangingPunct="0">
        <a:spcBef>
          <a:spcPct val="0"/>
        </a:spcBef>
        <a:spcAft>
          <a:spcPct val="0"/>
        </a:spcAft>
        <a:defRPr sz="3100">
          <a:solidFill>
            <a:schemeClr val="bg1"/>
          </a:solidFill>
          <a:latin typeface="Arial" charset="0"/>
        </a:defRPr>
      </a:lvl2pPr>
      <a:lvl3pPr algn="l" rtl="0" eaLnBrk="0" fontAlgn="base" hangingPunct="0">
        <a:spcBef>
          <a:spcPct val="0"/>
        </a:spcBef>
        <a:spcAft>
          <a:spcPct val="0"/>
        </a:spcAft>
        <a:defRPr sz="3100">
          <a:solidFill>
            <a:schemeClr val="bg1"/>
          </a:solidFill>
          <a:latin typeface="Arial" charset="0"/>
        </a:defRPr>
      </a:lvl3pPr>
      <a:lvl4pPr algn="l" rtl="0" eaLnBrk="0" fontAlgn="base" hangingPunct="0">
        <a:spcBef>
          <a:spcPct val="0"/>
        </a:spcBef>
        <a:spcAft>
          <a:spcPct val="0"/>
        </a:spcAft>
        <a:defRPr sz="3100">
          <a:solidFill>
            <a:schemeClr val="bg1"/>
          </a:solidFill>
          <a:latin typeface="Arial" charset="0"/>
        </a:defRPr>
      </a:lvl4pPr>
      <a:lvl5pPr algn="l" rtl="0" eaLnBrk="0" fontAlgn="base" hangingPunct="0">
        <a:spcBef>
          <a:spcPct val="0"/>
        </a:spcBef>
        <a:spcAft>
          <a:spcPct val="0"/>
        </a:spcAft>
        <a:defRPr sz="3100">
          <a:solidFill>
            <a:schemeClr val="bg1"/>
          </a:solidFill>
          <a:latin typeface="Arial" charset="0"/>
        </a:defRPr>
      </a:lvl5pPr>
      <a:lvl6pPr marL="457200" algn="l" rtl="0" fontAlgn="base">
        <a:spcBef>
          <a:spcPct val="0"/>
        </a:spcBef>
        <a:spcAft>
          <a:spcPct val="0"/>
        </a:spcAft>
        <a:defRPr sz="3100">
          <a:solidFill>
            <a:schemeClr val="bg1"/>
          </a:solidFill>
          <a:latin typeface="Arial" charset="0"/>
        </a:defRPr>
      </a:lvl6pPr>
      <a:lvl7pPr marL="914400" algn="l" rtl="0" fontAlgn="base">
        <a:spcBef>
          <a:spcPct val="0"/>
        </a:spcBef>
        <a:spcAft>
          <a:spcPct val="0"/>
        </a:spcAft>
        <a:defRPr sz="3100">
          <a:solidFill>
            <a:schemeClr val="bg1"/>
          </a:solidFill>
          <a:latin typeface="Arial" charset="0"/>
        </a:defRPr>
      </a:lvl7pPr>
      <a:lvl8pPr marL="1371600" algn="l" rtl="0" fontAlgn="base">
        <a:spcBef>
          <a:spcPct val="0"/>
        </a:spcBef>
        <a:spcAft>
          <a:spcPct val="0"/>
        </a:spcAft>
        <a:defRPr sz="3100">
          <a:solidFill>
            <a:schemeClr val="bg1"/>
          </a:solidFill>
          <a:latin typeface="Arial" charset="0"/>
        </a:defRPr>
      </a:lvl8pPr>
      <a:lvl9pPr marL="1828800" algn="l" rtl="0" fontAlgn="base">
        <a:spcBef>
          <a:spcPct val="0"/>
        </a:spcBef>
        <a:spcAft>
          <a:spcPct val="0"/>
        </a:spcAft>
        <a:defRPr sz="3100">
          <a:solidFill>
            <a:schemeClr val="bg1"/>
          </a:solidFill>
          <a:latin typeface="Arial" charset="0"/>
        </a:defRPr>
      </a:lvl9pPr>
    </p:titleStyle>
    <p:bodyStyle>
      <a:lvl1pPr marL="342900" indent="-342900" algn="l" rtl="0" eaLnBrk="0" fontAlgn="base" hangingPunct="0">
        <a:spcBef>
          <a:spcPct val="20000"/>
        </a:spcBef>
        <a:spcAft>
          <a:spcPct val="0"/>
        </a:spcAft>
        <a:buChar char="•"/>
        <a:defRPr sz="2400">
          <a:solidFill>
            <a:srgbClr val="003772"/>
          </a:solidFill>
          <a:latin typeface="+mn-lt"/>
          <a:ea typeface="+mn-ea"/>
          <a:cs typeface="+mn-cs"/>
        </a:defRPr>
      </a:lvl1pPr>
      <a:lvl2pPr marL="742950" indent="-285750" algn="l" rtl="0" eaLnBrk="0" fontAlgn="base" hangingPunct="0">
        <a:spcBef>
          <a:spcPct val="20000"/>
        </a:spcBef>
        <a:spcAft>
          <a:spcPct val="0"/>
        </a:spcAft>
        <a:buChar char="–"/>
        <a:defRPr sz="2000">
          <a:solidFill>
            <a:srgbClr val="003772"/>
          </a:solidFill>
          <a:latin typeface="+mn-lt"/>
        </a:defRPr>
      </a:lvl2pPr>
      <a:lvl3pPr marL="1143000" indent="-228600" algn="l" rtl="0" eaLnBrk="0" fontAlgn="base" hangingPunct="0">
        <a:spcBef>
          <a:spcPct val="20000"/>
        </a:spcBef>
        <a:spcAft>
          <a:spcPct val="0"/>
        </a:spcAft>
        <a:buChar char="•"/>
        <a:defRPr>
          <a:solidFill>
            <a:srgbClr val="003772"/>
          </a:solidFill>
          <a:latin typeface="+mn-lt"/>
        </a:defRPr>
      </a:lvl3pPr>
      <a:lvl4pPr marL="1600200" indent="-228600" algn="l" rtl="0" eaLnBrk="0" fontAlgn="base" hangingPunct="0">
        <a:spcBef>
          <a:spcPct val="20000"/>
        </a:spcBef>
        <a:spcAft>
          <a:spcPct val="0"/>
        </a:spcAft>
        <a:buChar char="–"/>
        <a:defRPr sz="1600">
          <a:solidFill>
            <a:srgbClr val="003772"/>
          </a:solidFill>
          <a:latin typeface="+mn-lt"/>
        </a:defRPr>
      </a:lvl4pPr>
      <a:lvl5pPr marL="2057400" indent="-228600" algn="l" rtl="0" eaLnBrk="0" fontAlgn="base" hangingPunct="0">
        <a:spcBef>
          <a:spcPct val="20000"/>
        </a:spcBef>
        <a:spcAft>
          <a:spcPct val="0"/>
        </a:spcAft>
        <a:buChar char="»"/>
        <a:defRPr sz="1400">
          <a:solidFill>
            <a:srgbClr val="003772"/>
          </a:solidFill>
          <a:latin typeface="+mn-lt"/>
        </a:defRPr>
      </a:lvl5pPr>
      <a:lvl6pPr marL="2514600" indent="-228600" algn="l" rtl="0" fontAlgn="base">
        <a:spcBef>
          <a:spcPct val="20000"/>
        </a:spcBef>
        <a:spcAft>
          <a:spcPct val="0"/>
        </a:spcAft>
        <a:buChar char="»"/>
        <a:defRPr sz="1400">
          <a:solidFill>
            <a:srgbClr val="003772"/>
          </a:solidFill>
          <a:latin typeface="+mn-lt"/>
        </a:defRPr>
      </a:lvl6pPr>
      <a:lvl7pPr marL="2971800" indent="-228600" algn="l" rtl="0" fontAlgn="base">
        <a:spcBef>
          <a:spcPct val="20000"/>
        </a:spcBef>
        <a:spcAft>
          <a:spcPct val="0"/>
        </a:spcAft>
        <a:buChar char="»"/>
        <a:defRPr sz="1400">
          <a:solidFill>
            <a:srgbClr val="003772"/>
          </a:solidFill>
          <a:latin typeface="+mn-lt"/>
        </a:defRPr>
      </a:lvl7pPr>
      <a:lvl8pPr marL="3429000" indent="-228600" algn="l" rtl="0" fontAlgn="base">
        <a:spcBef>
          <a:spcPct val="20000"/>
        </a:spcBef>
        <a:spcAft>
          <a:spcPct val="0"/>
        </a:spcAft>
        <a:buChar char="»"/>
        <a:defRPr sz="1400">
          <a:solidFill>
            <a:srgbClr val="003772"/>
          </a:solidFill>
          <a:latin typeface="+mn-lt"/>
        </a:defRPr>
      </a:lvl8pPr>
      <a:lvl9pPr marL="3886200" indent="-228600" algn="l" rtl="0" fontAlgn="base">
        <a:spcBef>
          <a:spcPct val="20000"/>
        </a:spcBef>
        <a:spcAft>
          <a:spcPct val="0"/>
        </a:spcAft>
        <a:buChar char="»"/>
        <a:defRPr sz="1400">
          <a:solidFill>
            <a:srgbClr val="00377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0" descr="pms410 equiv"/>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0825"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3"/>
          <p:cNvSpPr>
            <a:spLocks noGrp="1" noChangeArrowheads="1"/>
          </p:cNvSpPr>
          <p:nvPr>
            <p:ph type="title"/>
          </p:nvPr>
        </p:nvSpPr>
        <p:spPr bwMode="auto">
          <a:xfrm>
            <a:off x="395288" y="258763"/>
            <a:ext cx="8229600"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p>
        </p:txBody>
      </p:sp>
      <p:sp>
        <p:nvSpPr>
          <p:cNvPr id="2908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400">
                <a:latin typeface="Arial" charset="0"/>
              </a:defRPr>
            </a:lvl1pPr>
          </a:lstStyle>
          <a:p>
            <a:pPr>
              <a:defRPr/>
            </a:pPr>
            <a:endParaRPr lang="en-US"/>
          </a:p>
        </p:txBody>
      </p:sp>
      <p:sp>
        <p:nvSpPr>
          <p:cNvPr id="2908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defRPr sz="1400">
                <a:latin typeface="Arial" charset="0"/>
              </a:defRPr>
            </a:lvl1pPr>
          </a:lstStyle>
          <a:p>
            <a:pPr>
              <a:defRPr/>
            </a:pPr>
            <a:endParaRPr lang="en-US"/>
          </a:p>
        </p:txBody>
      </p:sp>
      <p:sp>
        <p:nvSpPr>
          <p:cNvPr id="2908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DF13FBAA-373A-49AF-9737-25CFD23A56A1}" type="slidenum">
              <a:rPr lang="en-GB" altLang="en-US"/>
              <a:pPr>
                <a:defRPr/>
              </a:pPr>
              <a:t>‹#›</a:t>
            </a:fld>
            <a:endParaRPr lang="en-GB" altLang="en-US"/>
          </a:p>
        </p:txBody>
      </p:sp>
      <p:sp>
        <p:nvSpPr>
          <p:cNvPr id="6151" name="Rectangle 7"/>
          <p:cNvSpPr>
            <a:spLocks noGrp="1" noChangeArrowheads="1"/>
          </p:cNvSpPr>
          <p:nvPr>
            <p:ph type="body" idx="1"/>
          </p:nvPr>
        </p:nvSpPr>
        <p:spPr bwMode="auto">
          <a:xfrm>
            <a:off x="412750" y="2205038"/>
            <a:ext cx="8229600" cy="359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pic>
        <p:nvPicPr>
          <p:cNvPr id="6152" name="Picture 8" descr="Inspiring tomorrows profs 400"/>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0" y="5757863"/>
            <a:ext cx="3598863"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3" name="Picture 9" descr="UofH wo"/>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197725" y="358775"/>
            <a:ext cx="14859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7949" r:id="rId1"/>
    <p:sldLayoutId id="2147487950" r:id="rId2"/>
    <p:sldLayoutId id="2147487951" r:id="rId3"/>
    <p:sldLayoutId id="2147487952" r:id="rId4"/>
    <p:sldLayoutId id="2147487953" r:id="rId5"/>
    <p:sldLayoutId id="2147487954" r:id="rId6"/>
    <p:sldLayoutId id="2147487955" r:id="rId7"/>
    <p:sldLayoutId id="2147487956" r:id="rId8"/>
    <p:sldLayoutId id="2147487957" r:id="rId9"/>
    <p:sldLayoutId id="2147487958" r:id="rId10"/>
    <p:sldLayoutId id="2147487959" r:id="rId11"/>
  </p:sldLayoutIdLst>
  <p:txStyles>
    <p:titleStyle>
      <a:lvl1pPr algn="l" rtl="0" eaLnBrk="0" fontAlgn="base" hangingPunct="0">
        <a:spcBef>
          <a:spcPct val="0"/>
        </a:spcBef>
        <a:spcAft>
          <a:spcPct val="0"/>
        </a:spcAft>
        <a:defRPr sz="3100">
          <a:solidFill>
            <a:schemeClr val="bg1"/>
          </a:solidFill>
          <a:latin typeface="+mj-lt"/>
          <a:ea typeface="+mj-ea"/>
          <a:cs typeface="+mj-cs"/>
        </a:defRPr>
      </a:lvl1pPr>
      <a:lvl2pPr algn="l" rtl="0" eaLnBrk="0" fontAlgn="base" hangingPunct="0">
        <a:spcBef>
          <a:spcPct val="0"/>
        </a:spcBef>
        <a:spcAft>
          <a:spcPct val="0"/>
        </a:spcAft>
        <a:defRPr sz="3100">
          <a:solidFill>
            <a:schemeClr val="bg1"/>
          </a:solidFill>
          <a:latin typeface="Arial" charset="0"/>
        </a:defRPr>
      </a:lvl2pPr>
      <a:lvl3pPr algn="l" rtl="0" eaLnBrk="0" fontAlgn="base" hangingPunct="0">
        <a:spcBef>
          <a:spcPct val="0"/>
        </a:spcBef>
        <a:spcAft>
          <a:spcPct val="0"/>
        </a:spcAft>
        <a:defRPr sz="3100">
          <a:solidFill>
            <a:schemeClr val="bg1"/>
          </a:solidFill>
          <a:latin typeface="Arial" charset="0"/>
        </a:defRPr>
      </a:lvl3pPr>
      <a:lvl4pPr algn="l" rtl="0" eaLnBrk="0" fontAlgn="base" hangingPunct="0">
        <a:spcBef>
          <a:spcPct val="0"/>
        </a:spcBef>
        <a:spcAft>
          <a:spcPct val="0"/>
        </a:spcAft>
        <a:defRPr sz="3100">
          <a:solidFill>
            <a:schemeClr val="bg1"/>
          </a:solidFill>
          <a:latin typeface="Arial" charset="0"/>
        </a:defRPr>
      </a:lvl4pPr>
      <a:lvl5pPr algn="l" rtl="0" eaLnBrk="0" fontAlgn="base" hangingPunct="0">
        <a:spcBef>
          <a:spcPct val="0"/>
        </a:spcBef>
        <a:spcAft>
          <a:spcPct val="0"/>
        </a:spcAft>
        <a:defRPr sz="3100">
          <a:solidFill>
            <a:schemeClr val="bg1"/>
          </a:solidFill>
          <a:latin typeface="Arial" charset="0"/>
        </a:defRPr>
      </a:lvl5pPr>
      <a:lvl6pPr marL="457200" algn="l" rtl="0" fontAlgn="base">
        <a:spcBef>
          <a:spcPct val="0"/>
        </a:spcBef>
        <a:spcAft>
          <a:spcPct val="0"/>
        </a:spcAft>
        <a:defRPr sz="3100">
          <a:solidFill>
            <a:schemeClr val="bg1"/>
          </a:solidFill>
          <a:latin typeface="Arial" charset="0"/>
        </a:defRPr>
      </a:lvl6pPr>
      <a:lvl7pPr marL="914400" algn="l" rtl="0" fontAlgn="base">
        <a:spcBef>
          <a:spcPct val="0"/>
        </a:spcBef>
        <a:spcAft>
          <a:spcPct val="0"/>
        </a:spcAft>
        <a:defRPr sz="3100">
          <a:solidFill>
            <a:schemeClr val="bg1"/>
          </a:solidFill>
          <a:latin typeface="Arial" charset="0"/>
        </a:defRPr>
      </a:lvl7pPr>
      <a:lvl8pPr marL="1371600" algn="l" rtl="0" fontAlgn="base">
        <a:spcBef>
          <a:spcPct val="0"/>
        </a:spcBef>
        <a:spcAft>
          <a:spcPct val="0"/>
        </a:spcAft>
        <a:defRPr sz="3100">
          <a:solidFill>
            <a:schemeClr val="bg1"/>
          </a:solidFill>
          <a:latin typeface="Arial" charset="0"/>
        </a:defRPr>
      </a:lvl8pPr>
      <a:lvl9pPr marL="1828800" algn="l" rtl="0" fontAlgn="base">
        <a:spcBef>
          <a:spcPct val="0"/>
        </a:spcBef>
        <a:spcAft>
          <a:spcPct val="0"/>
        </a:spcAft>
        <a:defRPr sz="3100">
          <a:solidFill>
            <a:schemeClr val="bg1"/>
          </a:solidFill>
          <a:latin typeface="Arial" charset="0"/>
        </a:defRPr>
      </a:lvl9pPr>
    </p:titleStyle>
    <p:bodyStyle>
      <a:lvl1pPr marL="342900" indent="-342900" algn="l" rtl="0" eaLnBrk="0" fontAlgn="base" hangingPunct="0">
        <a:spcBef>
          <a:spcPct val="20000"/>
        </a:spcBef>
        <a:spcAft>
          <a:spcPct val="0"/>
        </a:spcAft>
        <a:buChar char="•"/>
        <a:defRPr sz="2400">
          <a:solidFill>
            <a:srgbClr val="003772"/>
          </a:solidFill>
          <a:latin typeface="+mn-lt"/>
          <a:ea typeface="+mn-ea"/>
          <a:cs typeface="+mn-cs"/>
        </a:defRPr>
      </a:lvl1pPr>
      <a:lvl2pPr marL="742950" indent="-285750" algn="l" rtl="0" eaLnBrk="0" fontAlgn="base" hangingPunct="0">
        <a:spcBef>
          <a:spcPct val="20000"/>
        </a:spcBef>
        <a:spcAft>
          <a:spcPct val="0"/>
        </a:spcAft>
        <a:buChar char="–"/>
        <a:defRPr sz="2000">
          <a:solidFill>
            <a:srgbClr val="003772"/>
          </a:solidFill>
          <a:latin typeface="+mn-lt"/>
        </a:defRPr>
      </a:lvl2pPr>
      <a:lvl3pPr marL="1143000" indent="-228600" algn="l" rtl="0" eaLnBrk="0" fontAlgn="base" hangingPunct="0">
        <a:spcBef>
          <a:spcPct val="20000"/>
        </a:spcBef>
        <a:spcAft>
          <a:spcPct val="0"/>
        </a:spcAft>
        <a:buChar char="•"/>
        <a:defRPr>
          <a:solidFill>
            <a:srgbClr val="003772"/>
          </a:solidFill>
          <a:latin typeface="+mn-lt"/>
        </a:defRPr>
      </a:lvl3pPr>
      <a:lvl4pPr marL="1600200" indent="-228600" algn="l" rtl="0" eaLnBrk="0" fontAlgn="base" hangingPunct="0">
        <a:spcBef>
          <a:spcPct val="20000"/>
        </a:spcBef>
        <a:spcAft>
          <a:spcPct val="0"/>
        </a:spcAft>
        <a:buChar char="–"/>
        <a:defRPr sz="1600">
          <a:solidFill>
            <a:srgbClr val="003772"/>
          </a:solidFill>
          <a:latin typeface="+mn-lt"/>
        </a:defRPr>
      </a:lvl4pPr>
      <a:lvl5pPr marL="2057400" indent="-228600" algn="l" rtl="0" eaLnBrk="0" fontAlgn="base" hangingPunct="0">
        <a:spcBef>
          <a:spcPct val="20000"/>
        </a:spcBef>
        <a:spcAft>
          <a:spcPct val="0"/>
        </a:spcAft>
        <a:buChar char="»"/>
        <a:defRPr sz="1400">
          <a:solidFill>
            <a:srgbClr val="003772"/>
          </a:solidFill>
          <a:latin typeface="+mn-lt"/>
        </a:defRPr>
      </a:lvl5pPr>
      <a:lvl6pPr marL="2514600" indent="-228600" algn="l" rtl="0" fontAlgn="base">
        <a:spcBef>
          <a:spcPct val="20000"/>
        </a:spcBef>
        <a:spcAft>
          <a:spcPct val="0"/>
        </a:spcAft>
        <a:buChar char="»"/>
        <a:defRPr sz="1400">
          <a:solidFill>
            <a:srgbClr val="003772"/>
          </a:solidFill>
          <a:latin typeface="+mn-lt"/>
        </a:defRPr>
      </a:lvl6pPr>
      <a:lvl7pPr marL="2971800" indent="-228600" algn="l" rtl="0" fontAlgn="base">
        <a:spcBef>
          <a:spcPct val="20000"/>
        </a:spcBef>
        <a:spcAft>
          <a:spcPct val="0"/>
        </a:spcAft>
        <a:buChar char="»"/>
        <a:defRPr sz="1400">
          <a:solidFill>
            <a:srgbClr val="003772"/>
          </a:solidFill>
          <a:latin typeface="+mn-lt"/>
        </a:defRPr>
      </a:lvl7pPr>
      <a:lvl8pPr marL="3429000" indent="-228600" algn="l" rtl="0" fontAlgn="base">
        <a:spcBef>
          <a:spcPct val="20000"/>
        </a:spcBef>
        <a:spcAft>
          <a:spcPct val="0"/>
        </a:spcAft>
        <a:buChar char="»"/>
        <a:defRPr sz="1400">
          <a:solidFill>
            <a:srgbClr val="003772"/>
          </a:solidFill>
          <a:latin typeface="+mn-lt"/>
        </a:defRPr>
      </a:lvl8pPr>
      <a:lvl9pPr marL="3886200" indent="-228600" algn="l" rtl="0" fontAlgn="base">
        <a:spcBef>
          <a:spcPct val="20000"/>
        </a:spcBef>
        <a:spcAft>
          <a:spcPct val="0"/>
        </a:spcAft>
        <a:buChar char="»"/>
        <a:defRPr sz="1400">
          <a:solidFill>
            <a:srgbClr val="00377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10" descr="pms376 equiv"/>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175" y="0"/>
            <a:ext cx="9140825"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p:cNvSpPr>
            <a:spLocks noGrp="1" noChangeArrowheads="1"/>
          </p:cNvSpPr>
          <p:nvPr>
            <p:ph type="title"/>
          </p:nvPr>
        </p:nvSpPr>
        <p:spPr bwMode="auto">
          <a:xfrm>
            <a:off x="395288" y="258763"/>
            <a:ext cx="8229600"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p>
        </p:txBody>
      </p:sp>
      <p:sp>
        <p:nvSpPr>
          <p:cNvPr id="29184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400">
                <a:latin typeface="Arial" charset="0"/>
              </a:defRPr>
            </a:lvl1pPr>
          </a:lstStyle>
          <a:p>
            <a:pPr>
              <a:defRPr/>
            </a:pPr>
            <a:endParaRPr lang="en-US"/>
          </a:p>
        </p:txBody>
      </p:sp>
      <p:sp>
        <p:nvSpPr>
          <p:cNvPr id="29184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defRPr sz="1400">
                <a:latin typeface="Arial" charset="0"/>
              </a:defRPr>
            </a:lvl1pPr>
          </a:lstStyle>
          <a:p>
            <a:pPr>
              <a:defRPr/>
            </a:pPr>
            <a:endParaRPr lang="en-US"/>
          </a:p>
        </p:txBody>
      </p:sp>
      <p:sp>
        <p:nvSpPr>
          <p:cNvPr id="29184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4B7B474F-59B8-4BED-940F-1CC51DBD8714}" type="slidenum">
              <a:rPr lang="en-GB" altLang="en-US"/>
              <a:pPr>
                <a:defRPr/>
              </a:pPr>
              <a:t>‹#›</a:t>
            </a:fld>
            <a:endParaRPr lang="en-GB" altLang="en-US"/>
          </a:p>
        </p:txBody>
      </p:sp>
      <p:sp>
        <p:nvSpPr>
          <p:cNvPr id="7175" name="Rectangle 7"/>
          <p:cNvSpPr>
            <a:spLocks noGrp="1" noChangeArrowheads="1"/>
          </p:cNvSpPr>
          <p:nvPr>
            <p:ph type="body" idx="1"/>
          </p:nvPr>
        </p:nvSpPr>
        <p:spPr bwMode="auto">
          <a:xfrm>
            <a:off x="412750" y="2205038"/>
            <a:ext cx="8229600" cy="359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pic>
        <p:nvPicPr>
          <p:cNvPr id="7176" name="Picture 8" descr="Inspiring tomorrows profs 400"/>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0" y="5757863"/>
            <a:ext cx="3598863"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7" name="Picture 9" descr="UofH wo"/>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197725" y="358775"/>
            <a:ext cx="14859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7960" r:id="rId1"/>
    <p:sldLayoutId id="2147487961" r:id="rId2"/>
    <p:sldLayoutId id="2147487962" r:id="rId3"/>
    <p:sldLayoutId id="2147487963" r:id="rId4"/>
    <p:sldLayoutId id="2147487964" r:id="rId5"/>
    <p:sldLayoutId id="2147487965" r:id="rId6"/>
    <p:sldLayoutId id="2147487966" r:id="rId7"/>
    <p:sldLayoutId id="2147487967" r:id="rId8"/>
    <p:sldLayoutId id="2147487968" r:id="rId9"/>
    <p:sldLayoutId id="2147487969" r:id="rId10"/>
    <p:sldLayoutId id="2147487970" r:id="rId11"/>
  </p:sldLayoutIdLst>
  <p:txStyles>
    <p:titleStyle>
      <a:lvl1pPr algn="l" rtl="0" eaLnBrk="0" fontAlgn="base" hangingPunct="0">
        <a:spcBef>
          <a:spcPct val="0"/>
        </a:spcBef>
        <a:spcAft>
          <a:spcPct val="0"/>
        </a:spcAft>
        <a:defRPr sz="3100">
          <a:solidFill>
            <a:schemeClr val="bg1"/>
          </a:solidFill>
          <a:latin typeface="+mj-lt"/>
          <a:ea typeface="+mj-ea"/>
          <a:cs typeface="+mj-cs"/>
        </a:defRPr>
      </a:lvl1pPr>
      <a:lvl2pPr algn="l" rtl="0" eaLnBrk="0" fontAlgn="base" hangingPunct="0">
        <a:spcBef>
          <a:spcPct val="0"/>
        </a:spcBef>
        <a:spcAft>
          <a:spcPct val="0"/>
        </a:spcAft>
        <a:defRPr sz="3100">
          <a:solidFill>
            <a:schemeClr val="bg1"/>
          </a:solidFill>
          <a:latin typeface="Arial" charset="0"/>
        </a:defRPr>
      </a:lvl2pPr>
      <a:lvl3pPr algn="l" rtl="0" eaLnBrk="0" fontAlgn="base" hangingPunct="0">
        <a:spcBef>
          <a:spcPct val="0"/>
        </a:spcBef>
        <a:spcAft>
          <a:spcPct val="0"/>
        </a:spcAft>
        <a:defRPr sz="3100">
          <a:solidFill>
            <a:schemeClr val="bg1"/>
          </a:solidFill>
          <a:latin typeface="Arial" charset="0"/>
        </a:defRPr>
      </a:lvl3pPr>
      <a:lvl4pPr algn="l" rtl="0" eaLnBrk="0" fontAlgn="base" hangingPunct="0">
        <a:spcBef>
          <a:spcPct val="0"/>
        </a:spcBef>
        <a:spcAft>
          <a:spcPct val="0"/>
        </a:spcAft>
        <a:defRPr sz="3100">
          <a:solidFill>
            <a:schemeClr val="bg1"/>
          </a:solidFill>
          <a:latin typeface="Arial" charset="0"/>
        </a:defRPr>
      </a:lvl4pPr>
      <a:lvl5pPr algn="l" rtl="0" eaLnBrk="0" fontAlgn="base" hangingPunct="0">
        <a:spcBef>
          <a:spcPct val="0"/>
        </a:spcBef>
        <a:spcAft>
          <a:spcPct val="0"/>
        </a:spcAft>
        <a:defRPr sz="3100">
          <a:solidFill>
            <a:schemeClr val="bg1"/>
          </a:solidFill>
          <a:latin typeface="Arial" charset="0"/>
        </a:defRPr>
      </a:lvl5pPr>
      <a:lvl6pPr marL="457200" algn="l" rtl="0" fontAlgn="base">
        <a:spcBef>
          <a:spcPct val="0"/>
        </a:spcBef>
        <a:spcAft>
          <a:spcPct val="0"/>
        </a:spcAft>
        <a:defRPr sz="3100">
          <a:solidFill>
            <a:schemeClr val="bg1"/>
          </a:solidFill>
          <a:latin typeface="Arial" charset="0"/>
        </a:defRPr>
      </a:lvl6pPr>
      <a:lvl7pPr marL="914400" algn="l" rtl="0" fontAlgn="base">
        <a:spcBef>
          <a:spcPct val="0"/>
        </a:spcBef>
        <a:spcAft>
          <a:spcPct val="0"/>
        </a:spcAft>
        <a:defRPr sz="3100">
          <a:solidFill>
            <a:schemeClr val="bg1"/>
          </a:solidFill>
          <a:latin typeface="Arial" charset="0"/>
        </a:defRPr>
      </a:lvl7pPr>
      <a:lvl8pPr marL="1371600" algn="l" rtl="0" fontAlgn="base">
        <a:spcBef>
          <a:spcPct val="0"/>
        </a:spcBef>
        <a:spcAft>
          <a:spcPct val="0"/>
        </a:spcAft>
        <a:defRPr sz="3100">
          <a:solidFill>
            <a:schemeClr val="bg1"/>
          </a:solidFill>
          <a:latin typeface="Arial" charset="0"/>
        </a:defRPr>
      </a:lvl8pPr>
      <a:lvl9pPr marL="1828800" algn="l" rtl="0" fontAlgn="base">
        <a:spcBef>
          <a:spcPct val="0"/>
        </a:spcBef>
        <a:spcAft>
          <a:spcPct val="0"/>
        </a:spcAft>
        <a:defRPr sz="3100">
          <a:solidFill>
            <a:schemeClr val="bg1"/>
          </a:solidFill>
          <a:latin typeface="Arial" charset="0"/>
        </a:defRPr>
      </a:lvl9pPr>
    </p:titleStyle>
    <p:bodyStyle>
      <a:lvl1pPr marL="342900" indent="-342900" algn="l" rtl="0" eaLnBrk="0" fontAlgn="base" hangingPunct="0">
        <a:spcBef>
          <a:spcPct val="20000"/>
        </a:spcBef>
        <a:spcAft>
          <a:spcPct val="0"/>
        </a:spcAft>
        <a:buChar char="•"/>
        <a:defRPr sz="2400">
          <a:solidFill>
            <a:srgbClr val="003772"/>
          </a:solidFill>
          <a:latin typeface="+mn-lt"/>
          <a:ea typeface="+mn-ea"/>
          <a:cs typeface="+mn-cs"/>
        </a:defRPr>
      </a:lvl1pPr>
      <a:lvl2pPr marL="742950" indent="-285750" algn="l" rtl="0" eaLnBrk="0" fontAlgn="base" hangingPunct="0">
        <a:spcBef>
          <a:spcPct val="20000"/>
        </a:spcBef>
        <a:spcAft>
          <a:spcPct val="0"/>
        </a:spcAft>
        <a:buChar char="–"/>
        <a:defRPr sz="2000">
          <a:solidFill>
            <a:srgbClr val="003772"/>
          </a:solidFill>
          <a:latin typeface="+mn-lt"/>
        </a:defRPr>
      </a:lvl2pPr>
      <a:lvl3pPr marL="1143000" indent="-228600" algn="l" rtl="0" eaLnBrk="0" fontAlgn="base" hangingPunct="0">
        <a:spcBef>
          <a:spcPct val="20000"/>
        </a:spcBef>
        <a:spcAft>
          <a:spcPct val="0"/>
        </a:spcAft>
        <a:buChar char="•"/>
        <a:defRPr>
          <a:solidFill>
            <a:srgbClr val="003772"/>
          </a:solidFill>
          <a:latin typeface="+mn-lt"/>
        </a:defRPr>
      </a:lvl3pPr>
      <a:lvl4pPr marL="1600200" indent="-228600" algn="l" rtl="0" eaLnBrk="0" fontAlgn="base" hangingPunct="0">
        <a:spcBef>
          <a:spcPct val="20000"/>
        </a:spcBef>
        <a:spcAft>
          <a:spcPct val="0"/>
        </a:spcAft>
        <a:buChar char="–"/>
        <a:defRPr sz="1600">
          <a:solidFill>
            <a:srgbClr val="003772"/>
          </a:solidFill>
          <a:latin typeface="+mn-lt"/>
        </a:defRPr>
      </a:lvl4pPr>
      <a:lvl5pPr marL="2057400" indent="-228600" algn="l" rtl="0" eaLnBrk="0" fontAlgn="base" hangingPunct="0">
        <a:spcBef>
          <a:spcPct val="20000"/>
        </a:spcBef>
        <a:spcAft>
          <a:spcPct val="0"/>
        </a:spcAft>
        <a:buChar char="»"/>
        <a:defRPr sz="1400">
          <a:solidFill>
            <a:srgbClr val="003772"/>
          </a:solidFill>
          <a:latin typeface="+mn-lt"/>
        </a:defRPr>
      </a:lvl5pPr>
      <a:lvl6pPr marL="2514600" indent="-228600" algn="l" rtl="0" fontAlgn="base">
        <a:spcBef>
          <a:spcPct val="20000"/>
        </a:spcBef>
        <a:spcAft>
          <a:spcPct val="0"/>
        </a:spcAft>
        <a:buChar char="»"/>
        <a:defRPr sz="1400">
          <a:solidFill>
            <a:srgbClr val="003772"/>
          </a:solidFill>
          <a:latin typeface="+mn-lt"/>
        </a:defRPr>
      </a:lvl6pPr>
      <a:lvl7pPr marL="2971800" indent="-228600" algn="l" rtl="0" fontAlgn="base">
        <a:spcBef>
          <a:spcPct val="20000"/>
        </a:spcBef>
        <a:spcAft>
          <a:spcPct val="0"/>
        </a:spcAft>
        <a:buChar char="»"/>
        <a:defRPr sz="1400">
          <a:solidFill>
            <a:srgbClr val="003772"/>
          </a:solidFill>
          <a:latin typeface="+mn-lt"/>
        </a:defRPr>
      </a:lvl7pPr>
      <a:lvl8pPr marL="3429000" indent="-228600" algn="l" rtl="0" fontAlgn="base">
        <a:spcBef>
          <a:spcPct val="20000"/>
        </a:spcBef>
        <a:spcAft>
          <a:spcPct val="0"/>
        </a:spcAft>
        <a:buChar char="»"/>
        <a:defRPr sz="1400">
          <a:solidFill>
            <a:srgbClr val="003772"/>
          </a:solidFill>
          <a:latin typeface="+mn-lt"/>
        </a:defRPr>
      </a:lvl8pPr>
      <a:lvl9pPr marL="3886200" indent="-228600" algn="l" rtl="0" fontAlgn="base">
        <a:spcBef>
          <a:spcPct val="20000"/>
        </a:spcBef>
        <a:spcAft>
          <a:spcPct val="0"/>
        </a:spcAft>
        <a:buChar char="»"/>
        <a:defRPr sz="1400">
          <a:solidFill>
            <a:srgbClr val="00377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10" descr="pms281 equiv"/>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0825"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3"/>
          <p:cNvSpPr>
            <a:spLocks noGrp="1" noChangeArrowheads="1"/>
          </p:cNvSpPr>
          <p:nvPr>
            <p:ph type="title"/>
          </p:nvPr>
        </p:nvSpPr>
        <p:spPr bwMode="auto">
          <a:xfrm>
            <a:off x="395288" y="258763"/>
            <a:ext cx="8229600"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p>
        </p:txBody>
      </p:sp>
      <p:sp>
        <p:nvSpPr>
          <p:cNvPr id="29286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400">
                <a:latin typeface="Arial" charset="0"/>
              </a:defRPr>
            </a:lvl1pPr>
          </a:lstStyle>
          <a:p>
            <a:pPr>
              <a:defRPr/>
            </a:pPr>
            <a:endParaRPr lang="en-US"/>
          </a:p>
        </p:txBody>
      </p:sp>
      <p:sp>
        <p:nvSpPr>
          <p:cNvPr id="29286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defRPr sz="1400">
                <a:latin typeface="Arial" charset="0"/>
              </a:defRPr>
            </a:lvl1pPr>
          </a:lstStyle>
          <a:p>
            <a:pPr>
              <a:defRPr/>
            </a:pPr>
            <a:endParaRPr lang="en-US"/>
          </a:p>
        </p:txBody>
      </p:sp>
      <p:sp>
        <p:nvSpPr>
          <p:cNvPr id="29287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9604C907-EF5D-4A85-BB49-EB1319C016B4}" type="slidenum">
              <a:rPr lang="en-GB" altLang="en-US"/>
              <a:pPr>
                <a:defRPr/>
              </a:pPr>
              <a:t>‹#›</a:t>
            </a:fld>
            <a:endParaRPr lang="en-GB" altLang="en-US"/>
          </a:p>
        </p:txBody>
      </p:sp>
      <p:sp>
        <p:nvSpPr>
          <p:cNvPr id="8199" name="Rectangle 7"/>
          <p:cNvSpPr>
            <a:spLocks noGrp="1" noChangeArrowheads="1"/>
          </p:cNvSpPr>
          <p:nvPr>
            <p:ph type="body" idx="1"/>
          </p:nvPr>
        </p:nvSpPr>
        <p:spPr bwMode="auto">
          <a:xfrm>
            <a:off x="412750" y="2205038"/>
            <a:ext cx="8229600" cy="359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pic>
        <p:nvPicPr>
          <p:cNvPr id="8200" name="Picture 8" descr="Inspiring tomorrows profs 400"/>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0" y="5757863"/>
            <a:ext cx="3598863"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1" name="Picture 9" descr="UofH wo"/>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197725" y="358775"/>
            <a:ext cx="14859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7971" r:id="rId1"/>
    <p:sldLayoutId id="2147487972" r:id="rId2"/>
    <p:sldLayoutId id="2147487973" r:id="rId3"/>
    <p:sldLayoutId id="2147487974" r:id="rId4"/>
    <p:sldLayoutId id="2147487975" r:id="rId5"/>
    <p:sldLayoutId id="2147487976" r:id="rId6"/>
    <p:sldLayoutId id="2147487977" r:id="rId7"/>
    <p:sldLayoutId id="2147487978" r:id="rId8"/>
    <p:sldLayoutId id="2147487979" r:id="rId9"/>
    <p:sldLayoutId id="2147487980" r:id="rId10"/>
    <p:sldLayoutId id="2147487981" r:id="rId11"/>
  </p:sldLayoutIdLst>
  <p:txStyles>
    <p:titleStyle>
      <a:lvl1pPr algn="l" rtl="0" eaLnBrk="0" fontAlgn="base" hangingPunct="0">
        <a:spcBef>
          <a:spcPct val="0"/>
        </a:spcBef>
        <a:spcAft>
          <a:spcPct val="0"/>
        </a:spcAft>
        <a:defRPr sz="3100">
          <a:solidFill>
            <a:schemeClr val="bg1"/>
          </a:solidFill>
          <a:latin typeface="+mj-lt"/>
          <a:ea typeface="+mj-ea"/>
          <a:cs typeface="+mj-cs"/>
        </a:defRPr>
      </a:lvl1pPr>
      <a:lvl2pPr algn="l" rtl="0" eaLnBrk="0" fontAlgn="base" hangingPunct="0">
        <a:spcBef>
          <a:spcPct val="0"/>
        </a:spcBef>
        <a:spcAft>
          <a:spcPct val="0"/>
        </a:spcAft>
        <a:defRPr sz="3100">
          <a:solidFill>
            <a:schemeClr val="bg1"/>
          </a:solidFill>
          <a:latin typeface="Arial" charset="0"/>
        </a:defRPr>
      </a:lvl2pPr>
      <a:lvl3pPr algn="l" rtl="0" eaLnBrk="0" fontAlgn="base" hangingPunct="0">
        <a:spcBef>
          <a:spcPct val="0"/>
        </a:spcBef>
        <a:spcAft>
          <a:spcPct val="0"/>
        </a:spcAft>
        <a:defRPr sz="3100">
          <a:solidFill>
            <a:schemeClr val="bg1"/>
          </a:solidFill>
          <a:latin typeface="Arial" charset="0"/>
        </a:defRPr>
      </a:lvl3pPr>
      <a:lvl4pPr algn="l" rtl="0" eaLnBrk="0" fontAlgn="base" hangingPunct="0">
        <a:spcBef>
          <a:spcPct val="0"/>
        </a:spcBef>
        <a:spcAft>
          <a:spcPct val="0"/>
        </a:spcAft>
        <a:defRPr sz="3100">
          <a:solidFill>
            <a:schemeClr val="bg1"/>
          </a:solidFill>
          <a:latin typeface="Arial" charset="0"/>
        </a:defRPr>
      </a:lvl4pPr>
      <a:lvl5pPr algn="l" rtl="0" eaLnBrk="0" fontAlgn="base" hangingPunct="0">
        <a:spcBef>
          <a:spcPct val="0"/>
        </a:spcBef>
        <a:spcAft>
          <a:spcPct val="0"/>
        </a:spcAft>
        <a:defRPr sz="3100">
          <a:solidFill>
            <a:schemeClr val="bg1"/>
          </a:solidFill>
          <a:latin typeface="Arial" charset="0"/>
        </a:defRPr>
      </a:lvl5pPr>
      <a:lvl6pPr marL="457200" algn="l" rtl="0" fontAlgn="base">
        <a:spcBef>
          <a:spcPct val="0"/>
        </a:spcBef>
        <a:spcAft>
          <a:spcPct val="0"/>
        </a:spcAft>
        <a:defRPr sz="3100">
          <a:solidFill>
            <a:schemeClr val="bg1"/>
          </a:solidFill>
          <a:latin typeface="Arial" charset="0"/>
        </a:defRPr>
      </a:lvl6pPr>
      <a:lvl7pPr marL="914400" algn="l" rtl="0" fontAlgn="base">
        <a:spcBef>
          <a:spcPct val="0"/>
        </a:spcBef>
        <a:spcAft>
          <a:spcPct val="0"/>
        </a:spcAft>
        <a:defRPr sz="3100">
          <a:solidFill>
            <a:schemeClr val="bg1"/>
          </a:solidFill>
          <a:latin typeface="Arial" charset="0"/>
        </a:defRPr>
      </a:lvl7pPr>
      <a:lvl8pPr marL="1371600" algn="l" rtl="0" fontAlgn="base">
        <a:spcBef>
          <a:spcPct val="0"/>
        </a:spcBef>
        <a:spcAft>
          <a:spcPct val="0"/>
        </a:spcAft>
        <a:defRPr sz="3100">
          <a:solidFill>
            <a:schemeClr val="bg1"/>
          </a:solidFill>
          <a:latin typeface="Arial" charset="0"/>
        </a:defRPr>
      </a:lvl8pPr>
      <a:lvl9pPr marL="1828800" algn="l" rtl="0" fontAlgn="base">
        <a:spcBef>
          <a:spcPct val="0"/>
        </a:spcBef>
        <a:spcAft>
          <a:spcPct val="0"/>
        </a:spcAft>
        <a:defRPr sz="3100">
          <a:solidFill>
            <a:schemeClr val="bg1"/>
          </a:solidFill>
          <a:latin typeface="Arial" charset="0"/>
        </a:defRPr>
      </a:lvl9pPr>
    </p:titleStyle>
    <p:bodyStyle>
      <a:lvl1pPr marL="342900" indent="-342900" algn="l" rtl="0" eaLnBrk="0" fontAlgn="base" hangingPunct="0">
        <a:spcBef>
          <a:spcPct val="20000"/>
        </a:spcBef>
        <a:spcAft>
          <a:spcPct val="0"/>
        </a:spcAft>
        <a:buChar char="•"/>
        <a:defRPr sz="2400">
          <a:solidFill>
            <a:srgbClr val="003772"/>
          </a:solidFill>
          <a:latin typeface="+mn-lt"/>
          <a:ea typeface="+mn-ea"/>
          <a:cs typeface="+mn-cs"/>
        </a:defRPr>
      </a:lvl1pPr>
      <a:lvl2pPr marL="742950" indent="-285750" algn="l" rtl="0" eaLnBrk="0" fontAlgn="base" hangingPunct="0">
        <a:spcBef>
          <a:spcPct val="20000"/>
        </a:spcBef>
        <a:spcAft>
          <a:spcPct val="0"/>
        </a:spcAft>
        <a:buChar char="–"/>
        <a:defRPr sz="2000">
          <a:solidFill>
            <a:srgbClr val="003772"/>
          </a:solidFill>
          <a:latin typeface="+mn-lt"/>
        </a:defRPr>
      </a:lvl2pPr>
      <a:lvl3pPr marL="1143000" indent="-228600" algn="l" rtl="0" eaLnBrk="0" fontAlgn="base" hangingPunct="0">
        <a:spcBef>
          <a:spcPct val="20000"/>
        </a:spcBef>
        <a:spcAft>
          <a:spcPct val="0"/>
        </a:spcAft>
        <a:buChar char="•"/>
        <a:defRPr>
          <a:solidFill>
            <a:srgbClr val="003772"/>
          </a:solidFill>
          <a:latin typeface="+mn-lt"/>
        </a:defRPr>
      </a:lvl3pPr>
      <a:lvl4pPr marL="1600200" indent="-228600" algn="l" rtl="0" eaLnBrk="0" fontAlgn="base" hangingPunct="0">
        <a:spcBef>
          <a:spcPct val="20000"/>
        </a:spcBef>
        <a:spcAft>
          <a:spcPct val="0"/>
        </a:spcAft>
        <a:buChar char="–"/>
        <a:defRPr sz="1600">
          <a:solidFill>
            <a:srgbClr val="003772"/>
          </a:solidFill>
          <a:latin typeface="+mn-lt"/>
        </a:defRPr>
      </a:lvl4pPr>
      <a:lvl5pPr marL="2057400" indent="-228600" algn="l" rtl="0" eaLnBrk="0" fontAlgn="base" hangingPunct="0">
        <a:spcBef>
          <a:spcPct val="20000"/>
        </a:spcBef>
        <a:spcAft>
          <a:spcPct val="0"/>
        </a:spcAft>
        <a:buChar char="»"/>
        <a:defRPr sz="1400">
          <a:solidFill>
            <a:srgbClr val="003772"/>
          </a:solidFill>
          <a:latin typeface="+mn-lt"/>
        </a:defRPr>
      </a:lvl5pPr>
      <a:lvl6pPr marL="2514600" indent="-228600" algn="l" rtl="0" fontAlgn="base">
        <a:spcBef>
          <a:spcPct val="20000"/>
        </a:spcBef>
        <a:spcAft>
          <a:spcPct val="0"/>
        </a:spcAft>
        <a:buChar char="»"/>
        <a:defRPr sz="1400">
          <a:solidFill>
            <a:srgbClr val="003772"/>
          </a:solidFill>
          <a:latin typeface="+mn-lt"/>
        </a:defRPr>
      </a:lvl6pPr>
      <a:lvl7pPr marL="2971800" indent="-228600" algn="l" rtl="0" fontAlgn="base">
        <a:spcBef>
          <a:spcPct val="20000"/>
        </a:spcBef>
        <a:spcAft>
          <a:spcPct val="0"/>
        </a:spcAft>
        <a:buChar char="»"/>
        <a:defRPr sz="1400">
          <a:solidFill>
            <a:srgbClr val="003772"/>
          </a:solidFill>
          <a:latin typeface="+mn-lt"/>
        </a:defRPr>
      </a:lvl7pPr>
      <a:lvl8pPr marL="3429000" indent="-228600" algn="l" rtl="0" fontAlgn="base">
        <a:spcBef>
          <a:spcPct val="20000"/>
        </a:spcBef>
        <a:spcAft>
          <a:spcPct val="0"/>
        </a:spcAft>
        <a:buChar char="»"/>
        <a:defRPr sz="1400">
          <a:solidFill>
            <a:srgbClr val="003772"/>
          </a:solidFill>
          <a:latin typeface="+mn-lt"/>
        </a:defRPr>
      </a:lvl8pPr>
      <a:lvl9pPr marL="3886200" indent="-228600" algn="l" rtl="0" fontAlgn="base">
        <a:spcBef>
          <a:spcPct val="20000"/>
        </a:spcBef>
        <a:spcAft>
          <a:spcPct val="0"/>
        </a:spcAft>
        <a:buChar char="»"/>
        <a:defRPr sz="1400">
          <a:solidFill>
            <a:srgbClr val="00377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218" name="Picture 10" descr="pms186 equiv"/>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0825"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Rectangle 3"/>
          <p:cNvSpPr>
            <a:spLocks noGrp="1" noChangeArrowheads="1"/>
          </p:cNvSpPr>
          <p:nvPr>
            <p:ph type="title"/>
          </p:nvPr>
        </p:nvSpPr>
        <p:spPr bwMode="auto">
          <a:xfrm>
            <a:off x="395288" y="258763"/>
            <a:ext cx="8229600"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p>
        </p:txBody>
      </p:sp>
      <p:sp>
        <p:nvSpPr>
          <p:cNvPr id="29389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400">
                <a:latin typeface="Arial" charset="0"/>
              </a:defRPr>
            </a:lvl1pPr>
          </a:lstStyle>
          <a:p>
            <a:pPr>
              <a:defRPr/>
            </a:pPr>
            <a:endParaRPr lang="en-US"/>
          </a:p>
        </p:txBody>
      </p:sp>
      <p:sp>
        <p:nvSpPr>
          <p:cNvPr id="29389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defRPr sz="1400">
                <a:latin typeface="Arial" charset="0"/>
              </a:defRPr>
            </a:lvl1pPr>
          </a:lstStyle>
          <a:p>
            <a:pPr>
              <a:defRPr/>
            </a:pPr>
            <a:endParaRPr lang="en-US"/>
          </a:p>
        </p:txBody>
      </p:sp>
      <p:sp>
        <p:nvSpPr>
          <p:cNvPr id="29389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F58A3543-40C1-4B08-B391-7BCBF52E21A8}" type="slidenum">
              <a:rPr lang="en-GB" altLang="en-US"/>
              <a:pPr>
                <a:defRPr/>
              </a:pPr>
              <a:t>‹#›</a:t>
            </a:fld>
            <a:endParaRPr lang="en-GB" altLang="en-US"/>
          </a:p>
        </p:txBody>
      </p:sp>
      <p:sp>
        <p:nvSpPr>
          <p:cNvPr id="9223" name="Rectangle 7"/>
          <p:cNvSpPr>
            <a:spLocks noGrp="1" noChangeArrowheads="1"/>
          </p:cNvSpPr>
          <p:nvPr>
            <p:ph type="body" idx="1"/>
          </p:nvPr>
        </p:nvSpPr>
        <p:spPr bwMode="auto">
          <a:xfrm>
            <a:off x="412750" y="2205038"/>
            <a:ext cx="8229600" cy="359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pic>
        <p:nvPicPr>
          <p:cNvPr id="9224" name="Picture 8" descr="Inspiring tomorrows profs 400"/>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0" y="5757863"/>
            <a:ext cx="3598863"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Picture 9" descr="UofH wo"/>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197725" y="358775"/>
            <a:ext cx="14859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7982" r:id="rId1"/>
    <p:sldLayoutId id="2147487983" r:id="rId2"/>
    <p:sldLayoutId id="2147487984" r:id="rId3"/>
    <p:sldLayoutId id="2147487985" r:id="rId4"/>
    <p:sldLayoutId id="2147487986" r:id="rId5"/>
    <p:sldLayoutId id="2147487987" r:id="rId6"/>
    <p:sldLayoutId id="2147487988" r:id="rId7"/>
    <p:sldLayoutId id="2147487989" r:id="rId8"/>
    <p:sldLayoutId id="2147487990" r:id="rId9"/>
    <p:sldLayoutId id="2147487991" r:id="rId10"/>
    <p:sldLayoutId id="2147487992" r:id="rId11"/>
  </p:sldLayoutIdLst>
  <p:txStyles>
    <p:titleStyle>
      <a:lvl1pPr algn="l" rtl="0" eaLnBrk="0" fontAlgn="base" hangingPunct="0">
        <a:spcBef>
          <a:spcPct val="0"/>
        </a:spcBef>
        <a:spcAft>
          <a:spcPct val="0"/>
        </a:spcAft>
        <a:defRPr sz="3100">
          <a:solidFill>
            <a:schemeClr val="bg1"/>
          </a:solidFill>
          <a:latin typeface="+mj-lt"/>
          <a:ea typeface="+mj-ea"/>
          <a:cs typeface="+mj-cs"/>
        </a:defRPr>
      </a:lvl1pPr>
      <a:lvl2pPr algn="l" rtl="0" eaLnBrk="0" fontAlgn="base" hangingPunct="0">
        <a:spcBef>
          <a:spcPct val="0"/>
        </a:spcBef>
        <a:spcAft>
          <a:spcPct val="0"/>
        </a:spcAft>
        <a:defRPr sz="3100">
          <a:solidFill>
            <a:schemeClr val="bg1"/>
          </a:solidFill>
          <a:latin typeface="Arial" charset="0"/>
        </a:defRPr>
      </a:lvl2pPr>
      <a:lvl3pPr algn="l" rtl="0" eaLnBrk="0" fontAlgn="base" hangingPunct="0">
        <a:spcBef>
          <a:spcPct val="0"/>
        </a:spcBef>
        <a:spcAft>
          <a:spcPct val="0"/>
        </a:spcAft>
        <a:defRPr sz="3100">
          <a:solidFill>
            <a:schemeClr val="bg1"/>
          </a:solidFill>
          <a:latin typeface="Arial" charset="0"/>
        </a:defRPr>
      </a:lvl3pPr>
      <a:lvl4pPr algn="l" rtl="0" eaLnBrk="0" fontAlgn="base" hangingPunct="0">
        <a:spcBef>
          <a:spcPct val="0"/>
        </a:spcBef>
        <a:spcAft>
          <a:spcPct val="0"/>
        </a:spcAft>
        <a:defRPr sz="3100">
          <a:solidFill>
            <a:schemeClr val="bg1"/>
          </a:solidFill>
          <a:latin typeface="Arial" charset="0"/>
        </a:defRPr>
      </a:lvl4pPr>
      <a:lvl5pPr algn="l" rtl="0" eaLnBrk="0" fontAlgn="base" hangingPunct="0">
        <a:spcBef>
          <a:spcPct val="0"/>
        </a:spcBef>
        <a:spcAft>
          <a:spcPct val="0"/>
        </a:spcAft>
        <a:defRPr sz="3100">
          <a:solidFill>
            <a:schemeClr val="bg1"/>
          </a:solidFill>
          <a:latin typeface="Arial" charset="0"/>
        </a:defRPr>
      </a:lvl5pPr>
      <a:lvl6pPr marL="457200" algn="l" rtl="0" fontAlgn="base">
        <a:spcBef>
          <a:spcPct val="0"/>
        </a:spcBef>
        <a:spcAft>
          <a:spcPct val="0"/>
        </a:spcAft>
        <a:defRPr sz="3100">
          <a:solidFill>
            <a:schemeClr val="bg1"/>
          </a:solidFill>
          <a:latin typeface="Arial" charset="0"/>
        </a:defRPr>
      </a:lvl6pPr>
      <a:lvl7pPr marL="914400" algn="l" rtl="0" fontAlgn="base">
        <a:spcBef>
          <a:spcPct val="0"/>
        </a:spcBef>
        <a:spcAft>
          <a:spcPct val="0"/>
        </a:spcAft>
        <a:defRPr sz="3100">
          <a:solidFill>
            <a:schemeClr val="bg1"/>
          </a:solidFill>
          <a:latin typeface="Arial" charset="0"/>
        </a:defRPr>
      </a:lvl7pPr>
      <a:lvl8pPr marL="1371600" algn="l" rtl="0" fontAlgn="base">
        <a:spcBef>
          <a:spcPct val="0"/>
        </a:spcBef>
        <a:spcAft>
          <a:spcPct val="0"/>
        </a:spcAft>
        <a:defRPr sz="3100">
          <a:solidFill>
            <a:schemeClr val="bg1"/>
          </a:solidFill>
          <a:latin typeface="Arial" charset="0"/>
        </a:defRPr>
      </a:lvl8pPr>
      <a:lvl9pPr marL="1828800" algn="l" rtl="0" fontAlgn="base">
        <a:spcBef>
          <a:spcPct val="0"/>
        </a:spcBef>
        <a:spcAft>
          <a:spcPct val="0"/>
        </a:spcAft>
        <a:defRPr sz="3100">
          <a:solidFill>
            <a:schemeClr val="bg1"/>
          </a:solidFill>
          <a:latin typeface="Arial" charset="0"/>
        </a:defRPr>
      </a:lvl9pPr>
    </p:titleStyle>
    <p:bodyStyle>
      <a:lvl1pPr marL="342900" indent="-342900" algn="l" rtl="0" eaLnBrk="0" fontAlgn="base" hangingPunct="0">
        <a:spcBef>
          <a:spcPct val="20000"/>
        </a:spcBef>
        <a:spcAft>
          <a:spcPct val="0"/>
        </a:spcAft>
        <a:buChar char="•"/>
        <a:defRPr sz="2400">
          <a:solidFill>
            <a:srgbClr val="003772"/>
          </a:solidFill>
          <a:latin typeface="+mn-lt"/>
          <a:ea typeface="+mn-ea"/>
          <a:cs typeface="+mn-cs"/>
        </a:defRPr>
      </a:lvl1pPr>
      <a:lvl2pPr marL="742950" indent="-285750" algn="l" rtl="0" eaLnBrk="0" fontAlgn="base" hangingPunct="0">
        <a:spcBef>
          <a:spcPct val="20000"/>
        </a:spcBef>
        <a:spcAft>
          <a:spcPct val="0"/>
        </a:spcAft>
        <a:buChar char="–"/>
        <a:defRPr sz="2000">
          <a:solidFill>
            <a:srgbClr val="003772"/>
          </a:solidFill>
          <a:latin typeface="+mn-lt"/>
        </a:defRPr>
      </a:lvl2pPr>
      <a:lvl3pPr marL="1143000" indent="-228600" algn="l" rtl="0" eaLnBrk="0" fontAlgn="base" hangingPunct="0">
        <a:spcBef>
          <a:spcPct val="20000"/>
        </a:spcBef>
        <a:spcAft>
          <a:spcPct val="0"/>
        </a:spcAft>
        <a:buChar char="•"/>
        <a:defRPr>
          <a:solidFill>
            <a:srgbClr val="003772"/>
          </a:solidFill>
          <a:latin typeface="+mn-lt"/>
        </a:defRPr>
      </a:lvl3pPr>
      <a:lvl4pPr marL="1600200" indent="-228600" algn="l" rtl="0" eaLnBrk="0" fontAlgn="base" hangingPunct="0">
        <a:spcBef>
          <a:spcPct val="20000"/>
        </a:spcBef>
        <a:spcAft>
          <a:spcPct val="0"/>
        </a:spcAft>
        <a:buChar char="–"/>
        <a:defRPr sz="1600">
          <a:solidFill>
            <a:srgbClr val="003772"/>
          </a:solidFill>
          <a:latin typeface="+mn-lt"/>
        </a:defRPr>
      </a:lvl4pPr>
      <a:lvl5pPr marL="2057400" indent="-228600" algn="l" rtl="0" eaLnBrk="0" fontAlgn="base" hangingPunct="0">
        <a:spcBef>
          <a:spcPct val="20000"/>
        </a:spcBef>
        <a:spcAft>
          <a:spcPct val="0"/>
        </a:spcAft>
        <a:buChar char="»"/>
        <a:defRPr sz="1400">
          <a:solidFill>
            <a:srgbClr val="003772"/>
          </a:solidFill>
          <a:latin typeface="+mn-lt"/>
        </a:defRPr>
      </a:lvl5pPr>
      <a:lvl6pPr marL="2514600" indent="-228600" algn="l" rtl="0" fontAlgn="base">
        <a:spcBef>
          <a:spcPct val="20000"/>
        </a:spcBef>
        <a:spcAft>
          <a:spcPct val="0"/>
        </a:spcAft>
        <a:buChar char="»"/>
        <a:defRPr sz="1400">
          <a:solidFill>
            <a:srgbClr val="003772"/>
          </a:solidFill>
          <a:latin typeface="+mn-lt"/>
        </a:defRPr>
      </a:lvl6pPr>
      <a:lvl7pPr marL="2971800" indent="-228600" algn="l" rtl="0" fontAlgn="base">
        <a:spcBef>
          <a:spcPct val="20000"/>
        </a:spcBef>
        <a:spcAft>
          <a:spcPct val="0"/>
        </a:spcAft>
        <a:buChar char="»"/>
        <a:defRPr sz="1400">
          <a:solidFill>
            <a:srgbClr val="003772"/>
          </a:solidFill>
          <a:latin typeface="+mn-lt"/>
        </a:defRPr>
      </a:lvl7pPr>
      <a:lvl8pPr marL="3429000" indent="-228600" algn="l" rtl="0" fontAlgn="base">
        <a:spcBef>
          <a:spcPct val="20000"/>
        </a:spcBef>
        <a:spcAft>
          <a:spcPct val="0"/>
        </a:spcAft>
        <a:buChar char="»"/>
        <a:defRPr sz="1400">
          <a:solidFill>
            <a:srgbClr val="003772"/>
          </a:solidFill>
          <a:latin typeface="+mn-lt"/>
        </a:defRPr>
      </a:lvl8pPr>
      <a:lvl9pPr marL="3886200" indent="-228600" algn="l" rtl="0" fontAlgn="base">
        <a:spcBef>
          <a:spcPct val="20000"/>
        </a:spcBef>
        <a:spcAft>
          <a:spcPct val="0"/>
        </a:spcAft>
        <a:buChar char="»"/>
        <a:defRPr sz="1400">
          <a:solidFill>
            <a:srgbClr val="00377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grskills@hud.ac.uk" TargetMode="External"/><Relationship Id="rId2" Type="http://schemas.openxmlformats.org/officeDocument/2006/relationships/hyperlink" Target="mailto:registryresearch@hud.ac.uk" TargetMode="External"/><Relationship Id="rId1" Type="http://schemas.openxmlformats.org/officeDocument/2006/relationships/slideLayout" Target="../slideLayouts/slideLayout89.xml"/></Relationships>
</file>

<file path=ppt/slides/_rels/slide10.xml.rels><?xml version="1.0" encoding="UTF-8" standalone="yes"?>
<Relationships xmlns="http://schemas.openxmlformats.org/package/2006/relationships"><Relationship Id="rId2" Type="http://schemas.openxmlformats.org/officeDocument/2006/relationships/hyperlink" Target="https://www.hud.ac.uk/media/policydocuments/Proof-Reading-Policy.pdf" TargetMode="External"/><Relationship Id="rId1" Type="http://schemas.openxmlformats.org/officeDocument/2006/relationships/slideLayout" Target="../slideLayouts/slideLayout9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3.xml.rels><?xml version="1.0" encoding="UTF-8" standalone="yes"?>
<Relationships xmlns="http://schemas.openxmlformats.org/package/2006/relationships"><Relationship Id="rId3" Type="http://schemas.openxmlformats.org/officeDocument/2006/relationships/hyperlink" Target="https://library.hud.ac.uk/pages/referencemanagementsoftware/" TargetMode="External"/><Relationship Id="rId2" Type="http://schemas.openxmlformats.org/officeDocument/2006/relationships/hyperlink" Target="https://library.hud.ac.uk/pages/apareferencing/" TargetMode="External"/><Relationship Id="rId1" Type="http://schemas.openxmlformats.org/officeDocument/2006/relationships/slideLayout" Target="../slideLayouts/slideLayout9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0.xml"/></Relationships>
</file>

<file path=ppt/slides/_rels/slide16.xml.rels><?xml version="1.0" encoding="UTF-8" standalone="yes"?>
<Relationships xmlns="http://schemas.openxmlformats.org/package/2006/relationships"><Relationship Id="rId3" Type="http://schemas.openxmlformats.org/officeDocument/2006/relationships/hyperlink" Target="https://www.hud.ac.uk/registry/current-students/pgr/pgr-supv-assess/thesis/preparing/" TargetMode="External"/><Relationship Id="rId2" Type="http://schemas.openxmlformats.org/officeDocument/2006/relationships/notesSlide" Target="../notesSlides/notesSlide5.xml"/><Relationship Id="rId1" Type="http://schemas.openxmlformats.org/officeDocument/2006/relationships/slideLayout" Target="../slideLayouts/slideLayout9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0.xml"/></Relationships>
</file>

<file path=ppt/slides/_rels/slide19.xml.rels><?xml version="1.0" encoding="UTF-8" standalone="yes"?>
<Relationships xmlns="http://schemas.openxmlformats.org/package/2006/relationships"><Relationship Id="rId3" Type="http://schemas.openxmlformats.org/officeDocument/2006/relationships/hyperlink" Target="https://library.hud.ac.uk/pages/apareferencing/" TargetMode="External"/><Relationship Id="rId2" Type="http://schemas.openxmlformats.org/officeDocument/2006/relationships/notesSlide" Target="../notesSlides/notesSlide8.xml"/><Relationship Id="rId1" Type="http://schemas.openxmlformats.org/officeDocument/2006/relationships/slideLayout" Target="../slideLayouts/slideLayout90.xml"/><Relationship Id="rId4" Type="http://schemas.openxmlformats.org/officeDocument/2006/relationships/hyperlink" Target="https://library.hud.ac.uk/pages/referencemanagementsoftwar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4.xml.rels><?xml version="1.0" encoding="UTF-8" standalone="yes"?>
<Relationships xmlns="http://schemas.openxmlformats.org/package/2006/relationships"><Relationship Id="rId3" Type="http://schemas.openxmlformats.org/officeDocument/2006/relationships/hyperlink" Target="mailto:printing@hud.ac.uk" TargetMode="External"/><Relationship Id="rId2" Type="http://schemas.openxmlformats.org/officeDocument/2006/relationships/notesSlide" Target="../notesSlides/notesSlide12.xml"/><Relationship Id="rId1" Type="http://schemas.openxmlformats.org/officeDocument/2006/relationships/slideLayout" Target="../slideLayouts/slideLayout90.xml"/></Relationships>
</file>

<file path=ppt/slides/_rels/slide25.xml.rels><?xml version="1.0" encoding="UTF-8" standalone="yes"?>
<Relationships xmlns="http://schemas.openxmlformats.org/package/2006/relationships"><Relationship Id="rId3" Type="http://schemas.openxmlformats.org/officeDocument/2006/relationships/hyperlink" Target="https://students.hud.ac.uk/grad/graduate-school/contacts/" TargetMode="External"/><Relationship Id="rId2" Type="http://schemas.openxmlformats.org/officeDocument/2006/relationships/notesSlide" Target="../notesSlides/notesSlide13.xml"/><Relationship Id="rId1" Type="http://schemas.openxmlformats.org/officeDocument/2006/relationships/slideLayout" Target="../slideLayouts/slideLayout90.xml"/></Relationships>
</file>

<file path=ppt/slides/_rels/slide26.xml.rels><?xml version="1.0" encoding="UTF-8" standalone="yes"?>
<Relationships xmlns="http://schemas.openxmlformats.org/package/2006/relationships"><Relationship Id="rId3" Type="http://schemas.openxmlformats.org/officeDocument/2006/relationships/hyperlink" Target="https://www.hud.ac.uk/registry/current-students/pgr/pgr-supv-assess/thesis/turnitin/" TargetMode="External"/><Relationship Id="rId2" Type="http://schemas.openxmlformats.org/officeDocument/2006/relationships/notesSlide" Target="../notesSlides/notesSlide14.xml"/><Relationship Id="rId1" Type="http://schemas.openxmlformats.org/officeDocument/2006/relationships/slideLayout" Target="../slideLayouts/slideLayout90.xml"/></Relationships>
</file>

<file path=ppt/slides/_rels/slide27.xml.rels><?xml version="1.0" encoding="UTF-8" standalone="yes"?>
<Relationships xmlns="http://schemas.openxmlformats.org/package/2006/relationships"><Relationship Id="rId3" Type="http://schemas.openxmlformats.org/officeDocument/2006/relationships/hyperlink" Target="https://students.hud.ac.uk/grad/graduate-school/contacts/" TargetMode="External"/><Relationship Id="rId2" Type="http://schemas.openxmlformats.org/officeDocument/2006/relationships/notesSlide" Target="../notesSlides/notesSlide15.xml"/><Relationship Id="rId1" Type="http://schemas.openxmlformats.org/officeDocument/2006/relationships/slideLayout" Target="../slideLayouts/slideLayout9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0.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5.xml"/></Relationships>
</file>

<file path=ppt/slides/_rels/slide30.xml.rels><?xml version="1.0" encoding="UTF-8" standalone="yes"?>
<Relationships xmlns="http://schemas.openxmlformats.org/package/2006/relationships"><Relationship Id="rId3" Type="http://schemas.openxmlformats.org/officeDocument/2006/relationships/hyperlink" Target="https://www.hud.ac.uk/registry/current-students/pgr/pgr-supv-assess/thesis/" TargetMode="External"/><Relationship Id="rId2" Type="http://schemas.openxmlformats.org/officeDocument/2006/relationships/notesSlide" Target="../notesSlides/notesSlide18.xml"/><Relationship Id="rId1" Type="http://schemas.openxmlformats.org/officeDocument/2006/relationships/slideLayout" Target="../slideLayouts/slideLayout90.xml"/></Relationships>
</file>

<file path=ppt/slides/_rels/slide31.xml.rels><?xml version="1.0" encoding="UTF-8" standalone="yes"?>
<Relationships xmlns="http://schemas.openxmlformats.org/package/2006/relationships"><Relationship Id="rId3" Type="http://schemas.openxmlformats.org/officeDocument/2006/relationships/hyperlink" Target="https://www.hud.ac.uk/registry/current-students/pgr/pgr-supv-assess/thesis/turnitin/" TargetMode="External"/><Relationship Id="rId2" Type="http://schemas.openxmlformats.org/officeDocument/2006/relationships/notesSlide" Target="../notesSlides/notesSlide19.xml"/><Relationship Id="rId1" Type="http://schemas.openxmlformats.org/officeDocument/2006/relationships/slideLayout" Target="../slideLayouts/slideLayout9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0.xml"/></Relationships>
</file>

<file path=ppt/slides/_rels/slide34.xml.rels><?xml version="1.0" encoding="UTF-8" standalone="yes"?>
<Relationships xmlns="http://schemas.openxmlformats.org/package/2006/relationships"><Relationship Id="rId2" Type="http://schemas.openxmlformats.org/officeDocument/2006/relationships/hyperlink" Target="https://skillsforge.hud.ac.uk/" TargetMode="External"/><Relationship Id="rId1" Type="http://schemas.openxmlformats.org/officeDocument/2006/relationships/slideLayout" Target="../slideLayouts/slideLayout9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38.xml.rels><?xml version="1.0" encoding="UTF-8" standalone="yes"?>
<Relationships xmlns="http://schemas.openxmlformats.org/package/2006/relationships"><Relationship Id="rId2" Type="http://schemas.openxmlformats.org/officeDocument/2006/relationships/hyperlink" Target="https://students.hud.ac.uk/grad/graduation/" TargetMode="External"/><Relationship Id="rId1" Type="http://schemas.openxmlformats.org/officeDocument/2006/relationships/slideLayout" Target="../slideLayouts/slideLayout90.xml"/></Relationships>
</file>

<file path=ppt/slides/_rels/slide39.xml.rels><?xml version="1.0" encoding="UTF-8" standalone="yes"?>
<Relationships xmlns="http://schemas.openxmlformats.org/package/2006/relationships"><Relationship Id="rId3" Type="http://schemas.openxmlformats.org/officeDocument/2006/relationships/hyperlink" Target="https://students.hud.ac.uk/grad/graduate-school/support/" TargetMode="External"/><Relationship Id="rId2" Type="http://schemas.openxmlformats.org/officeDocument/2006/relationships/notesSlide" Target="../notesSlides/notesSlide23.xml"/><Relationship Id="rId1" Type="http://schemas.openxmlformats.org/officeDocument/2006/relationships/slideLayout" Target="../slideLayouts/slideLayout90.xml"/><Relationship Id="rId4" Type="http://schemas.openxmlformats.org/officeDocument/2006/relationships/hyperlink" Target="https://www.hud.ac.uk/registry/current-students/pgr/pgr-supv-assess/thesi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totalmortgage.com/blog/general/4-fast-solutions-for-last-minute-mortgage-problems/28752" TargetMode="External"/><Relationship Id="rId2" Type="http://schemas.openxmlformats.org/officeDocument/2006/relationships/notesSlide" Target="../notesSlides/notesSlide1.xml"/><Relationship Id="rId1" Type="http://schemas.openxmlformats.org/officeDocument/2006/relationships/slideLayout" Target="../slideLayouts/slideLayout90.xml"/><Relationship Id="rId4" Type="http://schemas.openxmlformats.org/officeDocument/2006/relationships/image" Target="../media/image17.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0.xml"/></Relationships>
</file>

<file path=ppt/slides/_rels/slide4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90.xml"/></Relationships>
</file>

<file path=ppt/slides/_rels/slide4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0.xml"/></Relationships>
</file>

<file path=ppt/slides/_rels/slide43.xml.rels><?xml version="1.0" encoding="UTF-8" standalone="yes"?>
<Relationships xmlns="http://schemas.openxmlformats.org/package/2006/relationships"><Relationship Id="rId3" Type="http://schemas.openxmlformats.org/officeDocument/2006/relationships/hyperlink" Target="mailto:pgrskills@hud.ac.uk" TargetMode="External"/><Relationship Id="rId2" Type="http://schemas.openxmlformats.org/officeDocument/2006/relationships/hyperlink" Target="mailto:registryresearch@hud.ac.uk" TargetMode="External"/><Relationship Id="rId1" Type="http://schemas.openxmlformats.org/officeDocument/2006/relationships/slideLayout" Target="../slideLayouts/slideLayout9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0.xml"/></Relationships>
</file>

<file path=ppt/slides/_rels/slide6.xml.rels><?xml version="1.0" encoding="UTF-8" standalone="yes"?>
<Relationships xmlns="http://schemas.openxmlformats.org/package/2006/relationships"><Relationship Id="rId2" Type="http://schemas.openxmlformats.org/officeDocument/2006/relationships/hyperlink" Target="https://www.hud.ac.uk/registry/current-students/pgr/pgr-supv-assess/end/" TargetMode="External"/><Relationship Id="rId1" Type="http://schemas.openxmlformats.org/officeDocument/2006/relationships/slideLayout" Target="../slideLayouts/slideLayout90.xml"/></Relationships>
</file>

<file path=ppt/slides/_rels/slide7.xml.rels><?xml version="1.0" encoding="UTF-8" standalone="yes"?>
<Relationships xmlns="http://schemas.openxmlformats.org/package/2006/relationships"><Relationship Id="rId2" Type="http://schemas.openxmlformats.org/officeDocument/2006/relationships/hyperlink" Target="https://www.hud.ac.uk/registry/current-students/pgr/pgr-supv-assess/end/optionsatendofprogramme/" TargetMode="External"/><Relationship Id="rId1" Type="http://schemas.openxmlformats.org/officeDocument/2006/relationships/slideLayout" Target="../slideLayouts/slideLayout9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395288" y="116632"/>
            <a:ext cx="7777112" cy="1367681"/>
          </a:xfrm>
          <a:noFill/>
        </p:spPr>
        <p:txBody>
          <a:bodyPr lIns="90488" tIns="44450" rIns="90488" bIns="44450"/>
          <a:lstStyle/>
          <a:p>
            <a:pPr eaLnBrk="1" hangingPunct="1"/>
            <a:r>
              <a:rPr lang="en-GB" altLang="en-US" sz="2000" b="1" dirty="0" smtClean="0"/>
              <a:t>Registry</a:t>
            </a:r>
            <a:r>
              <a:rPr lang="en-GB" altLang="en-US" sz="2400" b="1" dirty="0" smtClean="0"/>
              <a:t/>
            </a:r>
            <a:br>
              <a:rPr lang="en-GB" altLang="en-US" sz="2400" b="1" dirty="0" smtClean="0"/>
            </a:br>
            <a:r>
              <a:rPr lang="en-GB" altLang="en-US" sz="2000" b="1" dirty="0" smtClean="0"/>
              <a:t>Researcher Environment, Research and Enterprise</a:t>
            </a:r>
          </a:p>
        </p:txBody>
      </p:sp>
      <p:sp>
        <p:nvSpPr>
          <p:cNvPr id="19459" name="Rectangle 3"/>
          <p:cNvSpPr>
            <a:spLocks noGrp="1" noChangeArrowheads="1"/>
          </p:cNvSpPr>
          <p:nvPr>
            <p:ph type="subTitle" idx="1"/>
          </p:nvPr>
        </p:nvSpPr>
        <p:spPr>
          <a:xfrm>
            <a:off x="539553" y="2349500"/>
            <a:ext cx="7920880" cy="3086100"/>
          </a:xfrm>
        </p:spPr>
        <p:txBody>
          <a:bodyPr lIns="90488" tIns="44450" rIns="90488" bIns="44450"/>
          <a:lstStyle/>
          <a:p>
            <a:pPr marL="342900" indent="-342900" algn="l" eaLnBrk="1" hangingPunct="1">
              <a:lnSpc>
                <a:spcPct val="90000"/>
              </a:lnSpc>
              <a:defRPr/>
            </a:pPr>
            <a:r>
              <a:rPr lang="en-GB" altLang="en-US" sz="3200" b="1" dirty="0" smtClean="0">
                <a:solidFill>
                  <a:schemeClr val="tx1"/>
                </a:solidFill>
              </a:rPr>
              <a:t>Thesis Submission Briefing Session</a:t>
            </a:r>
          </a:p>
          <a:p>
            <a:pPr marL="342900" indent="-342900" algn="l" eaLnBrk="1" hangingPunct="1">
              <a:lnSpc>
                <a:spcPct val="90000"/>
              </a:lnSpc>
              <a:defRPr/>
            </a:pPr>
            <a:r>
              <a:rPr lang="en-GB" altLang="en-US" sz="2000" dirty="0" smtClean="0">
                <a:solidFill>
                  <a:schemeClr val="bg1">
                    <a:lumMod val="65000"/>
                  </a:schemeClr>
                </a:solidFill>
              </a:rPr>
              <a:t>October 2019</a:t>
            </a:r>
            <a:endParaRPr lang="en-GB" altLang="en-US" sz="2000" dirty="0">
              <a:solidFill>
                <a:schemeClr val="bg1">
                  <a:lumMod val="65000"/>
                </a:schemeClr>
              </a:solidFill>
            </a:endParaRPr>
          </a:p>
          <a:p>
            <a:pPr algn="l">
              <a:lnSpc>
                <a:spcPct val="120000"/>
              </a:lnSpc>
              <a:spcBef>
                <a:spcPts val="0"/>
              </a:spcBef>
              <a:spcAft>
                <a:spcPts val="487"/>
              </a:spcAft>
              <a:defRPr/>
            </a:pPr>
            <a:endParaRPr lang="en-GB" sz="2000" spc="21" dirty="0" smtClean="0">
              <a:solidFill>
                <a:schemeClr val="accent4">
                  <a:lumMod val="65000"/>
                  <a:lumOff val="35000"/>
                </a:schemeClr>
              </a:solidFill>
              <a:ea typeface="Times New Roman" panose="02020603050405020304" pitchFamily="18" charset="0"/>
              <a:cs typeface="Times New Roman" panose="02020603050405020304" pitchFamily="18" charset="0"/>
            </a:endParaRPr>
          </a:p>
          <a:p>
            <a:pPr algn="l">
              <a:lnSpc>
                <a:spcPct val="120000"/>
              </a:lnSpc>
              <a:spcBef>
                <a:spcPts val="0"/>
              </a:spcBef>
              <a:spcAft>
                <a:spcPts val="487"/>
              </a:spcAft>
              <a:defRPr/>
            </a:pPr>
            <a:r>
              <a:rPr lang="en-GB" sz="2000" spc="21" dirty="0" smtClean="0">
                <a:solidFill>
                  <a:schemeClr val="accent4">
                    <a:lumMod val="65000"/>
                    <a:lumOff val="35000"/>
                  </a:schemeClr>
                </a:solidFill>
                <a:ea typeface="Times New Roman" panose="02020603050405020304" pitchFamily="18" charset="0"/>
                <a:cs typeface="Times New Roman" panose="02020603050405020304" pitchFamily="18" charset="0"/>
              </a:rPr>
              <a:t>Mrs Heather Lee		Dr </a:t>
            </a:r>
            <a:r>
              <a:rPr lang="en-GB" sz="2000" spc="21" dirty="0">
                <a:solidFill>
                  <a:schemeClr val="accent4">
                    <a:lumMod val="65000"/>
                    <a:lumOff val="35000"/>
                  </a:schemeClr>
                </a:solidFill>
                <a:ea typeface="Times New Roman" panose="02020603050405020304" pitchFamily="18" charset="0"/>
                <a:cs typeface="Times New Roman" panose="02020603050405020304" pitchFamily="18" charset="0"/>
              </a:rPr>
              <a:t>Lianne Stennett</a:t>
            </a:r>
          </a:p>
          <a:p>
            <a:pPr algn="l">
              <a:lnSpc>
                <a:spcPct val="120000"/>
              </a:lnSpc>
              <a:spcBef>
                <a:spcPts val="0"/>
              </a:spcBef>
              <a:spcAft>
                <a:spcPts val="487"/>
              </a:spcAft>
              <a:defRPr/>
            </a:pPr>
            <a:r>
              <a:rPr lang="en-GB" sz="2000" spc="21" dirty="0" smtClean="0">
                <a:solidFill>
                  <a:schemeClr val="accent4">
                    <a:lumMod val="65000"/>
                    <a:lumOff val="35000"/>
                  </a:schemeClr>
                </a:solidFill>
                <a:ea typeface="Times New Roman" panose="02020603050405020304" pitchFamily="18" charset="0"/>
                <a:cs typeface="Times New Roman" panose="02020603050405020304" pitchFamily="18" charset="0"/>
              </a:rPr>
              <a:t>Assistant Registrar, PGR	Researcher </a:t>
            </a:r>
            <a:r>
              <a:rPr lang="en-GB" sz="2000" spc="21" dirty="0">
                <a:solidFill>
                  <a:schemeClr val="accent4">
                    <a:lumMod val="65000"/>
                    <a:lumOff val="35000"/>
                  </a:schemeClr>
                </a:solidFill>
                <a:ea typeface="Times New Roman" panose="02020603050405020304" pitchFamily="18" charset="0"/>
                <a:cs typeface="Times New Roman" panose="02020603050405020304" pitchFamily="18" charset="0"/>
              </a:rPr>
              <a:t>Development Officer</a:t>
            </a:r>
          </a:p>
          <a:p>
            <a:pPr algn="l">
              <a:lnSpc>
                <a:spcPct val="120000"/>
              </a:lnSpc>
              <a:spcBef>
                <a:spcPts val="0"/>
              </a:spcBef>
              <a:spcAft>
                <a:spcPts val="487"/>
              </a:spcAft>
              <a:defRPr/>
            </a:pPr>
            <a:r>
              <a:rPr lang="en-GB" sz="2000" spc="21" dirty="0" smtClean="0">
                <a:solidFill>
                  <a:schemeClr val="accent4">
                    <a:lumMod val="65000"/>
                    <a:lumOff val="35000"/>
                  </a:schemeClr>
                </a:solidFill>
                <a:ea typeface="Times New Roman" panose="02020603050405020304" pitchFamily="18" charset="0"/>
                <a:cs typeface="Times New Roman" panose="02020603050405020304" pitchFamily="18" charset="0"/>
                <a:hlinkClick r:id="rId2"/>
              </a:rPr>
              <a:t>registryresearch@hud.ac.uk</a:t>
            </a:r>
            <a:r>
              <a:rPr lang="en-GB" sz="2000" spc="21" dirty="0" smtClean="0">
                <a:solidFill>
                  <a:schemeClr val="accent4">
                    <a:lumMod val="65000"/>
                    <a:lumOff val="35000"/>
                  </a:schemeClr>
                </a:solidFill>
                <a:ea typeface="Times New Roman" panose="02020603050405020304" pitchFamily="18" charset="0"/>
                <a:cs typeface="Times New Roman" panose="02020603050405020304" pitchFamily="18" charset="0"/>
              </a:rPr>
              <a:t> 	</a:t>
            </a:r>
            <a:r>
              <a:rPr lang="en-GB" sz="2000" spc="21" dirty="0" smtClean="0">
                <a:solidFill>
                  <a:schemeClr val="accent4">
                    <a:lumMod val="65000"/>
                    <a:lumOff val="35000"/>
                  </a:schemeClr>
                </a:solidFill>
                <a:ea typeface="Times New Roman" panose="02020603050405020304" pitchFamily="18" charset="0"/>
                <a:cs typeface="Times New Roman" panose="02020603050405020304" pitchFamily="18" charset="0"/>
                <a:hlinkClick r:id="rId3"/>
              </a:rPr>
              <a:t>pgrskills@hud.ac.uk</a:t>
            </a:r>
            <a:r>
              <a:rPr lang="en-GB" sz="2000" spc="21" dirty="0" smtClean="0">
                <a:solidFill>
                  <a:schemeClr val="accent4">
                    <a:lumMod val="65000"/>
                    <a:lumOff val="35000"/>
                  </a:schemeClr>
                </a:solidFill>
                <a:ea typeface="Times New Roman" panose="02020603050405020304" pitchFamily="18" charset="0"/>
                <a:cs typeface="Times New Roman" panose="02020603050405020304" pitchFamily="18" charset="0"/>
              </a:rPr>
              <a:t>  </a:t>
            </a:r>
            <a:endParaRPr lang="en-GB" sz="2000" spc="21" dirty="0">
              <a:solidFill>
                <a:schemeClr val="accent4">
                  <a:lumMod val="65000"/>
                  <a:lumOff val="35000"/>
                </a:schemeClr>
              </a:solidFill>
              <a:ea typeface="Times New Roman" panose="02020603050405020304" pitchFamily="18" charset="0"/>
              <a:cs typeface="Times New Roman" panose="02020603050405020304" pitchFamily="18" charset="0"/>
            </a:endParaRPr>
          </a:p>
          <a:p>
            <a:pPr marL="342900" indent="-342900" algn="l" eaLnBrk="1" hangingPunct="1">
              <a:lnSpc>
                <a:spcPct val="90000"/>
              </a:lnSpc>
              <a:defRPr/>
            </a:pPr>
            <a:endParaRPr lang="en-GB" altLang="en-US" sz="2800"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68312" y="512664"/>
            <a:ext cx="8229600" cy="900112"/>
          </a:xfrm>
        </p:spPr>
        <p:txBody>
          <a:bodyPr/>
          <a:lstStyle/>
          <a:p>
            <a:pPr eaLnBrk="1" hangingPunct="1"/>
            <a:r>
              <a:rPr lang="en-GB" altLang="en-US" dirty="0" smtClean="0"/>
              <a:t>The final draft</a:t>
            </a:r>
          </a:p>
        </p:txBody>
      </p:sp>
      <p:sp>
        <p:nvSpPr>
          <p:cNvPr id="25603" name="Rectangle 3"/>
          <p:cNvSpPr>
            <a:spLocks noGrp="1" noChangeArrowheads="1"/>
          </p:cNvSpPr>
          <p:nvPr>
            <p:ph type="body" idx="1"/>
          </p:nvPr>
        </p:nvSpPr>
        <p:spPr>
          <a:xfrm>
            <a:off x="468313" y="2132856"/>
            <a:ext cx="8229600" cy="3671044"/>
          </a:xfrm>
        </p:spPr>
        <p:txBody>
          <a:bodyPr/>
          <a:lstStyle/>
          <a:p>
            <a:pPr marL="0" indent="0" eaLnBrk="1" hangingPunct="1">
              <a:lnSpc>
                <a:spcPct val="90000"/>
              </a:lnSpc>
              <a:buNone/>
            </a:pPr>
            <a:endParaRPr lang="en-GB" altLang="en-US" sz="2800" dirty="0" smtClean="0">
              <a:solidFill>
                <a:schemeClr val="tx1"/>
              </a:solidFill>
            </a:endParaRPr>
          </a:p>
          <a:p>
            <a:pPr marL="0" indent="0" eaLnBrk="1" hangingPunct="1">
              <a:lnSpc>
                <a:spcPct val="90000"/>
              </a:lnSpc>
              <a:buNone/>
            </a:pPr>
            <a:endParaRPr lang="en-GB" altLang="en-US" sz="2800" dirty="0" smtClean="0">
              <a:solidFill>
                <a:schemeClr val="tx1"/>
              </a:solidFill>
            </a:endParaRPr>
          </a:p>
        </p:txBody>
      </p:sp>
      <p:sp>
        <p:nvSpPr>
          <p:cNvPr id="2" name="TextBox 1"/>
          <p:cNvSpPr txBox="1"/>
          <p:nvPr/>
        </p:nvSpPr>
        <p:spPr>
          <a:xfrm>
            <a:off x="468312" y="1916832"/>
            <a:ext cx="8424936" cy="4401205"/>
          </a:xfrm>
          <a:prstGeom prst="rect">
            <a:avLst/>
          </a:prstGeom>
          <a:noFill/>
        </p:spPr>
        <p:txBody>
          <a:bodyPr wrap="square" rtlCol="0">
            <a:spAutoFit/>
          </a:bodyPr>
          <a:lstStyle/>
          <a:p>
            <a:r>
              <a:rPr lang="en-GB" sz="2000" dirty="0" smtClean="0"/>
              <a:t>In </a:t>
            </a:r>
            <a:r>
              <a:rPr lang="en-GB" sz="2000" dirty="0"/>
              <a:t>the final stages of your research degree, you should liaise with your supervisory team as early as possible to discuss finalising and completing your thesis.  Some of the things you will need to consider are</a:t>
            </a:r>
            <a:r>
              <a:rPr lang="en-GB" sz="2000" dirty="0" smtClean="0"/>
              <a:t>:</a:t>
            </a:r>
          </a:p>
          <a:p>
            <a:endParaRPr lang="en-GB" sz="2000" dirty="0"/>
          </a:p>
          <a:p>
            <a:pPr marL="285750" lvl="0" indent="-285750">
              <a:buFont typeface="Wingdings" panose="05000000000000000000" pitchFamily="2" charset="2"/>
              <a:buChar char="Ø"/>
            </a:pPr>
            <a:r>
              <a:rPr lang="en-GB" sz="1800" dirty="0"/>
              <a:t>When will you have a final draft to give to your supervisor?</a:t>
            </a:r>
          </a:p>
          <a:p>
            <a:pPr marL="285750" lvl="0" indent="-285750">
              <a:buFont typeface="Wingdings" panose="05000000000000000000" pitchFamily="2" charset="2"/>
              <a:buChar char="Ø"/>
            </a:pPr>
            <a:r>
              <a:rPr lang="en-GB" sz="1800" dirty="0"/>
              <a:t>How long will they need to read it and make comments?</a:t>
            </a:r>
          </a:p>
          <a:p>
            <a:pPr marL="285750" lvl="0" indent="-285750">
              <a:buFont typeface="Wingdings" panose="05000000000000000000" pitchFamily="2" charset="2"/>
              <a:buChar char="Ø"/>
            </a:pPr>
            <a:r>
              <a:rPr lang="en-GB" sz="1800" dirty="0"/>
              <a:t>Does this give you sufficient time to address and make any recommended changes ahead of your submission date?</a:t>
            </a:r>
          </a:p>
          <a:p>
            <a:pPr marL="285750" lvl="0" indent="-285750">
              <a:buFont typeface="Wingdings" panose="05000000000000000000" pitchFamily="2" charset="2"/>
              <a:buChar char="Ø"/>
            </a:pPr>
            <a:r>
              <a:rPr lang="en-GB" sz="1800" dirty="0"/>
              <a:t>Do you intend to have your work proof-read before submission?  If so, please ensure you have read the University’s Proof Reading Policy: </a:t>
            </a:r>
            <a:r>
              <a:rPr lang="en-GB" sz="1800" u="sng" dirty="0">
                <a:hlinkClick r:id="rId2"/>
              </a:rPr>
              <a:t>https://www.hud.ac.uk/media/policydocuments/Proof-Reading-Policy.pdf</a:t>
            </a:r>
            <a:r>
              <a:rPr lang="en-GB" sz="1800" dirty="0"/>
              <a:t> </a:t>
            </a:r>
          </a:p>
          <a:p>
            <a:pPr marL="285750" lvl="0" indent="-285750">
              <a:buFont typeface="Wingdings" panose="05000000000000000000" pitchFamily="2" charset="2"/>
              <a:buChar char="Ø"/>
            </a:pPr>
            <a:r>
              <a:rPr lang="en-GB" sz="1800" dirty="0"/>
              <a:t>Is there anything else you need to take into account (for example, does your supervisor have annual leave planned, how much time is needed for printing the requisite number of copies for submission)?</a:t>
            </a:r>
          </a:p>
          <a:p>
            <a:endParaRPr lang="en-GB" sz="2000" dirty="0"/>
          </a:p>
        </p:txBody>
      </p:sp>
    </p:spTree>
    <p:extLst>
      <p:ext uri="{BB962C8B-B14F-4D97-AF65-F5344CB8AC3E}">
        <p14:creationId xmlns:p14="http://schemas.microsoft.com/office/powerpoint/2010/main" val="1728929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0" presetClass="emph" presetSubtype="0" fill="hold" nodeType="clickEffect">
                                  <p:stCondLst>
                                    <p:cond delay="0"/>
                                  </p:stCondLst>
                                  <p:childTnLst>
                                    <p:animClr clrSpc="hsl" dir="cw">
                                      <p:cBhvr override="childStyle">
                                        <p:cTn id="10" dur="500" fill="hold"/>
                                        <p:tgtEl>
                                          <p:spTgt spid="2">
                                            <p:txEl>
                                              <p:pRg st="2" end="2"/>
                                            </p:txEl>
                                          </p:spTgt>
                                        </p:tgtEl>
                                        <p:attrNameLst>
                                          <p:attrName>style.color</p:attrName>
                                        </p:attrNameLst>
                                      </p:cBhvr>
                                      <p:by>
                                        <p:hsl h="0" s="12549" l="25098"/>
                                      </p:by>
                                    </p:animClr>
                                    <p:animClr clrSpc="hsl" dir="cw">
                                      <p:cBhvr>
                                        <p:cTn id="11" dur="500" fill="hold"/>
                                        <p:tgtEl>
                                          <p:spTgt spid="2">
                                            <p:txEl>
                                              <p:pRg st="2" end="2"/>
                                            </p:txEl>
                                          </p:spTgt>
                                        </p:tgtEl>
                                        <p:attrNameLst>
                                          <p:attrName>fillcolor</p:attrName>
                                        </p:attrNameLst>
                                      </p:cBhvr>
                                      <p:by>
                                        <p:hsl h="0" s="12549" l="25098"/>
                                      </p:by>
                                    </p:animClr>
                                    <p:animClr clrSpc="hsl" dir="cw">
                                      <p:cBhvr>
                                        <p:cTn id="12" dur="500" fill="hold"/>
                                        <p:tgtEl>
                                          <p:spTgt spid="2">
                                            <p:txEl>
                                              <p:pRg st="2" end="2"/>
                                            </p:txEl>
                                          </p:spTgt>
                                        </p:tgtEl>
                                        <p:attrNameLst>
                                          <p:attrName>stroke.color</p:attrName>
                                        </p:attrNameLst>
                                      </p:cBhvr>
                                      <p:by>
                                        <p:hsl h="0" s="12549" l="25098"/>
                                      </p:by>
                                    </p:animClr>
                                    <p:set>
                                      <p:cBhvr>
                                        <p:cTn id="13" dur="500" fill="hold"/>
                                        <p:tgtEl>
                                          <p:spTgt spid="2">
                                            <p:txEl>
                                              <p:pRg st="2" end="2"/>
                                            </p:txEl>
                                          </p:spTgt>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30" presetClass="emph" presetSubtype="0" fill="hold" nodeType="clickEffect">
                                  <p:stCondLst>
                                    <p:cond delay="0"/>
                                  </p:stCondLst>
                                  <p:childTnLst>
                                    <p:animClr clrSpc="hsl" dir="cw">
                                      <p:cBhvr override="childStyle">
                                        <p:cTn id="21" dur="500" fill="hold"/>
                                        <p:tgtEl>
                                          <p:spTgt spid="2">
                                            <p:txEl>
                                              <p:pRg st="3" end="3"/>
                                            </p:txEl>
                                          </p:spTgt>
                                        </p:tgtEl>
                                        <p:attrNameLst>
                                          <p:attrName>style.color</p:attrName>
                                        </p:attrNameLst>
                                      </p:cBhvr>
                                      <p:by>
                                        <p:hsl h="0" s="12549" l="25098"/>
                                      </p:by>
                                    </p:animClr>
                                    <p:animClr clrSpc="hsl" dir="cw">
                                      <p:cBhvr>
                                        <p:cTn id="22" dur="500" fill="hold"/>
                                        <p:tgtEl>
                                          <p:spTgt spid="2">
                                            <p:txEl>
                                              <p:pRg st="3" end="3"/>
                                            </p:txEl>
                                          </p:spTgt>
                                        </p:tgtEl>
                                        <p:attrNameLst>
                                          <p:attrName>fillcolor</p:attrName>
                                        </p:attrNameLst>
                                      </p:cBhvr>
                                      <p:by>
                                        <p:hsl h="0" s="12549" l="25098"/>
                                      </p:by>
                                    </p:animClr>
                                    <p:animClr clrSpc="hsl" dir="cw">
                                      <p:cBhvr>
                                        <p:cTn id="23" dur="500" fill="hold"/>
                                        <p:tgtEl>
                                          <p:spTgt spid="2">
                                            <p:txEl>
                                              <p:pRg st="3" end="3"/>
                                            </p:txEl>
                                          </p:spTgt>
                                        </p:tgtEl>
                                        <p:attrNameLst>
                                          <p:attrName>stroke.color</p:attrName>
                                        </p:attrNameLst>
                                      </p:cBhvr>
                                      <p:by>
                                        <p:hsl h="0" s="12549" l="25098"/>
                                      </p:by>
                                    </p:animClr>
                                    <p:set>
                                      <p:cBhvr>
                                        <p:cTn id="24" dur="500" fill="hold"/>
                                        <p:tgtEl>
                                          <p:spTgt spid="2">
                                            <p:txEl>
                                              <p:pRg st="3" end="3"/>
                                            </p:txEl>
                                          </p:spTgt>
                                        </p:tgtEl>
                                        <p:attrNameLst>
                                          <p:attrName>fill.type</p:attrName>
                                        </p:attrNameLst>
                                      </p:cBhvr>
                                      <p:to>
                                        <p:strVal val="solid"/>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0" presetClass="emph" presetSubtype="0" fill="hold" nodeType="clickEffect">
                                  <p:stCondLst>
                                    <p:cond delay="0"/>
                                  </p:stCondLst>
                                  <p:childTnLst>
                                    <p:animClr clrSpc="hsl" dir="cw">
                                      <p:cBhvr override="childStyle">
                                        <p:cTn id="32" dur="500" fill="hold"/>
                                        <p:tgtEl>
                                          <p:spTgt spid="2">
                                            <p:txEl>
                                              <p:pRg st="4" end="4"/>
                                            </p:txEl>
                                          </p:spTgt>
                                        </p:tgtEl>
                                        <p:attrNameLst>
                                          <p:attrName>style.color</p:attrName>
                                        </p:attrNameLst>
                                      </p:cBhvr>
                                      <p:by>
                                        <p:hsl h="0" s="12549" l="25098"/>
                                      </p:by>
                                    </p:animClr>
                                    <p:animClr clrSpc="hsl" dir="cw">
                                      <p:cBhvr>
                                        <p:cTn id="33" dur="500" fill="hold"/>
                                        <p:tgtEl>
                                          <p:spTgt spid="2">
                                            <p:txEl>
                                              <p:pRg st="4" end="4"/>
                                            </p:txEl>
                                          </p:spTgt>
                                        </p:tgtEl>
                                        <p:attrNameLst>
                                          <p:attrName>fillcolor</p:attrName>
                                        </p:attrNameLst>
                                      </p:cBhvr>
                                      <p:by>
                                        <p:hsl h="0" s="12549" l="25098"/>
                                      </p:by>
                                    </p:animClr>
                                    <p:animClr clrSpc="hsl" dir="cw">
                                      <p:cBhvr>
                                        <p:cTn id="34" dur="500" fill="hold"/>
                                        <p:tgtEl>
                                          <p:spTgt spid="2">
                                            <p:txEl>
                                              <p:pRg st="4" end="4"/>
                                            </p:txEl>
                                          </p:spTgt>
                                        </p:tgtEl>
                                        <p:attrNameLst>
                                          <p:attrName>stroke.color</p:attrName>
                                        </p:attrNameLst>
                                      </p:cBhvr>
                                      <p:by>
                                        <p:hsl h="0" s="12549" l="25098"/>
                                      </p:by>
                                    </p:animClr>
                                    <p:set>
                                      <p:cBhvr>
                                        <p:cTn id="35" dur="500" fill="hold"/>
                                        <p:tgtEl>
                                          <p:spTgt spid="2">
                                            <p:txEl>
                                              <p:pRg st="4" end="4"/>
                                            </p:txEl>
                                          </p:spTgt>
                                        </p:tgtEl>
                                        <p:attrNameLst>
                                          <p:attrName>fill.type</p:attrName>
                                        </p:attrNameLst>
                                      </p:cBhvr>
                                      <p:to>
                                        <p:strVal val="solid"/>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30" presetClass="emph" presetSubtype="0" fill="hold" nodeType="clickEffect">
                                  <p:stCondLst>
                                    <p:cond delay="0"/>
                                  </p:stCondLst>
                                  <p:childTnLst>
                                    <p:animClr clrSpc="hsl" dir="cw">
                                      <p:cBhvr override="childStyle">
                                        <p:cTn id="43" dur="500" fill="hold"/>
                                        <p:tgtEl>
                                          <p:spTgt spid="2">
                                            <p:txEl>
                                              <p:pRg st="5" end="5"/>
                                            </p:txEl>
                                          </p:spTgt>
                                        </p:tgtEl>
                                        <p:attrNameLst>
                                          <p:attrName>style.color</p:attrName>
                                        </p:attrNameLst>
                                      </p:cBhvr>
                                      <p:by>
                                        <p:hsl h="0" s="12549" l="25098"/>
                                      </p:by>
                                    </p:animClr>
                                    <p:animClr clrSpc="hsl" dir="cw">
                                      <p:cBhvr>
                                        <p:cTn id="44" dur="500" fill="hold"/>
                                        <p:tgtEl>
                                          <p:spTgt spid="2">
                                            <p:txEl>
                                              <p:pRg st="5" end="5"/>
                                            </p:txEl>
                                          </p:spTgt>
                                        </p:tgtEl>
                                        <p:attrNameLst>
                                          <p:attrName>fillcolor</p:attrName>
                                        </p:attrNameLst>
                                      </p:cBhvr>
                                      <p:by>
                                        <p:hsl h="0" s="12549" l="25098"/>
                                      </p:by>
                                    </p:animClr>
                                    <p:animClr clrSpc="hsl" dir="cw">
                                      <p:cBhvr>
                                        <p:cTn id="45" dur="500" fill="hold"/>
                                        <p:tgtEl>
                                          <p:spTgt spid="2">
                                            <p:txEl>
                                              <p:pRg st="5" end="5"/>
                                            </p:txEl>
                                          </p:spTgt>
                                        </p:tgtEl>
                                        <p:attrNameLst>
                                          <p:attrName>stroke.color</p:attrName>
                                        </p:attrNameLst>
                                      </p:cBhvr>
                                      <p:by>
                                        <p:hsl h="0" s="12549" l="25098"/>
                                      </p:by>
                                    </p:animClr>
                                    <p:set>
                                      <p:cBhvr>
                                        <p:cTn id="46" dur="500" fill="hold"/>
                                        <p:tgtEl>
                                          <p:spTgt spid="2">
                                            <p:txEl>
                                              <p:pRg st="5" end="5"/>
                                            </p:txEl>
                                          </p:spTgt>
                                        </p:tgtEl>
                                        <p:attrNameLst>
                                          <p:attrName>fill.type</p:attrName>
                                        </p:attrNameLst>
                                      </p:cBhvr>
                                      <p:to>
                                        <p:strVal val="solid"/>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68312" y="512664"/>
            <a:ext cx="8229600" cy="900112"/>
          </a:xfrm>
        </p:spPr>
        <p:txBody>
          <a:bodyPr/>
          <a:lstStyle/>
          <a:p>
            <a:pPr eaLnBrk="1" hangingPunct="1"/>
            <a:r>
              <a:rPr lang="en-GB" altLang="en-US" dirty="0" smtClean="0"/>
              <a:t>Activity: Plagiarism and referencing</a:t>
            </a:r>
          </a:p>
        </p:txBody>
      </p:sp>
      <p:sp>
        <p:nvSpPr>
          <p:cNvPr id="25603" name="Rectangle 3"/>
          <p:cNvSpPr>
            <a:spLocks noGrp="1" noChangeArrowheads="1"/>
          </p:cNvSpPr>
          <p:nvPr>
            <p:ph type="body" idx="1"/>
          </p:nvPr>
        </p:nvSpPr>
        <p:spPr>
          <a:xfrm>
            <a:off x="468313" y="2636912"/>
            <a:ext cx="8229600" cy="3166988"/>
          </a:xfrm>
        </p:spPr>
        <p:txBody>
          <a:bodyPr/>
          <a:lstStyle/>
          <a:p>
            <a:pPr marL="0" indent="0" eaLnBrk="1" hangingPunct="1">
              <a:lnSpc>
                <a:spcPct val="90000"/>
              </a:lnSpc>
              <a:buNone/>
            </a:pPr>
            <a:endParaRPr lang="en-GB" altLang="en-US" sz="2800" dirty="0" smtClean="0">
              <a:solidFill>
                <a:schemeClr val="tx1"/>
              </a:solidFill>
            </a:endParaRPr>
          </a:p>
          <a:p>
            <a:pPr marL="0" indent="0" eaLnBrk="1" hangingPunct="1">
              <a:lnSpc>
                <a:spcPct val="150000"/>
              </a:lnSpc>
              <a:buNone/>
            </a:pPr>
            <a:r>
              <a:rPr lang="en-GB" altLang="en-US" sz="2800" dirty="0" smtClean="0">
                <a:solidFill>
                  <a:schemeClr val="tx1"/>
                </a:solidFill>
              </a:rPr>
              <a:t>Can you think of any examples of plagiarism? </a:t>
            </a:r>
          </a:p>
          <a:p>
            <a:pPr marL="0" indent="0" eaLnBrk="1" hangingPunct="1">
              <a:lnSpc>
                <a:spcPct val="150000"/>
              </a:lnSpc>
              <a:buNone/>
            </a:pPr>
            <a:r>
              <a:rPr lang="en-GB" altLang="en-US" sz="2800" dirty="0" smtClean="0">
                <a:solidFill>
                  <a:schemeClr val="tx1"/>
                </a:solidFill>
              </a:rPr>
              <a:t>Or poor practice that would result in plagiarism?</a:t>
            </a:r>
          </a:p>
          <a:p>
            <a:pPr marL="0" indent="0" eaLnBrk="1" hangingPunct="1">
              <a:lnSpc>
                <a:spcPct val="90000"/>
              </a:lnSpc>
              <a:buNone/>
            </a:pPr>
            <a:endParaRPr lang="en-GB" altLang="en-US" sz="2800" dirty="0" smtClean="0">
              <a:solidFill>
                <a:schemeClr val="tx1"/>
              </a:solidFill>
            </a:endParaRPr>
          </a:p>
        </p:txBody>
      </p:sp>
    </p:spTree>
    <p:extLst>
      <p:ext uri="{BB962C8B-B14F-4D97-AF65-F5344CB8AC3E}">
        <p14:creationId xmlns:p14="http://schemas.microsoft.com/office/powerpoint/2010/main" val="6195132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68312" y="512664"/>
            <a:ext cx="8229600" cy="900112"/>
          </a:xfrm>
        </p:spPr>
        <p:txBody>
          <a:bodyPr/>
          <a:lstStyle/>
          <a:p>
            <a:pPr eaLnBrk="1" hangingPunct="1"/>
            <a:r>
              <a:rPr lang="en-GB" altLang="en-US" dirty="0" smtClean="0"/>
              <a:t>Plagiarism and referencing</a:t>
            </a:r>
          </a:p>
        </p:txBody>
      </p:sp>
      <p:sp>
        <p:nvSpPr>
          <p:cNvPr id="25603" name="Rectangle 3"/>
          <p:cNvSpPr>
            <a:spLocks noGrp="1" noChangeArrowheads="1"/>
          </p:cNvSpPr>
          <p:nvPr>
            <p:ph type="body" idx="1"/>
          </p:nvPr>
        </p:nvSpPr>
        <p:spPr>
          <a:xfrm>
            <a:off x="468313" y="2132856"/>
            <a:ext cx="8229600" cy="3671044"/>
          </a:xfrm>
        </p:spPr>
        <p:txBody>
          <a:bodyPr/>
          <a:lstStyle/>
          <a:p>
            <a:pPr marL="0" indent="0" eaLnBrk="1" hangingPunct="1">
              <a:lnSpc>
                <a:spcPct val="90000"/>
              </a:lnSpc>
              <a:buNone/>
            </a:pPr>
            <a:endParaRPr lang="en-GB" altLang="en-US" sz="2800" dirty="0" smtClean="0">
              <a:solidFill>
                <a:schemeClr val="tx1"/>
              </a:solidFill>
            </a:endParaRPr>
          </a:p>
          <a:p>
            <a:pPr marL="0" indent="0" eaLnBrk="1" hangingPunct="1">
              <a:lnSpc>
                <a:spcPct val="90000"/>
              </a:lnSpc>
              <a:buNone/>
            </a:pPr>
            <a:endParaRPr lang="en-GB" altLang="en-US" sz="2800" dirty="0" smtClean="0">
              <a:solidFill>
                <a:schemeClr val="tx1"/>
              </a:solidFill>
            </a:endParaRPr>
          </a:p>
        </p:txBody>
      </p:sp>
      <p:sp>
        <p:nvSpPr>
          <p:cNvPr id="2" name="TextBox 1"/>
          <p:cNvSpPr txBox="1"/>
          <p:nvPr/>
        </p:nvSpPr>
        <p:spPr>
          <a:xfrm>
            <a:off x="462088" y="1767775"/>
            <a:ext cx="8424936" cy="4401205"/>
          </a:xfrm>
          <a:prstGeom prst="rect">
            <a:avLst/>
          </a:prstGeom>
          <a:noFill/>
        </p:spPr>
        <p:txBody>
          <a:bodyPr wrap="square" rtlCol="0">
            <a:spAutoFit/>
          </a:bodyPr>
          <a:lstStyle/>
          <a:p>
            <a:r>
              <a:rPr lang="en-GB" sz="2000" dirty="0" smtClean="0"/>
              <a:t>Plagiarism can take many forms, such as (not an exhaustive list):</a:t>
            </a:r>
          </a:p>
          <a:p>
            <a:endParaRPr lang="en-GB" sz="2000" dirty="0"/>
          </a:p>
          <a:p>
            <a:pPr marL="342900" indent="-342900">
              <a:buFont typeface="Wingdings" panose="05000000000000000000" pitchFamily="2" charset="2"/>
              <a:buChar char="Ø"/>
            </a:pPr>
            <a:r>
              <a:rPr lang="en-GB" sz="2000" dirty="0"/>
              <a:t>Representing someone else’s work as yours, either purposely or accidentally through incorrect citation procedures.</a:t>
            </a:r>
          </a:p>
          <a:p>
            <a:pPr marL="342900" lvl="0" indent="-342900">
              <a:buFont typeface="Wingdings" panose="05000000000000000000" pitchFamily="2" charset="2"/>
              <a:buChar char="Ø"/>
            </a:pPr>
            <a:r>
              <a:rPr lang="en-GB" sz="2000" b="1" dirty="0" smtClean="0"/>
              <a:t>Poor </a:t>
            </a:r>
            <a:r>
              <a:rPr lang="en-GB" sz="2000" b="1" dirty="0"/>
              <a:t>paraphrasing:</a:t>
            </a:r>
            <a:r>
              <a:rPr lang="en-GB" sz="2000" dirty="0"/>
              <a:t> keeping the key ideas, choices and order of examples, and basic structure of the original source, even if it has been reworded. A paraphrase must also be cited correctly to indicate the content is not yours. </a:t>
            </a:r>
          </a:p>
          <a:p>
            <a:pPr marL="342900" lvl="0" indent="-342900">
              <a:buFont typeface="Wingdings" panose="05000000000000000000" pitchFamily="2" charset="2"/>
              <a:buChar char="Ø"/>
            </a:pPr>
            <a:r>
              <a:rPr lang="en-GB" sz="2000" b="1" dirty="0"/>
              <a:t>Self-plagiarism:</a:t>
            </a:r>
            <a:r>
              <a:rPr lang="en-GB" sz="2000" dirty="0"/>
              <a:t> includes use of your own work that has been published or submitted as part of a previous or current academic qualification without citing it correctly or without indicating it has been used or partially used previously.</a:t>
            </a:r>
          </a:p>
          <a:p>
            <a:pPr marL="342900" lvl="0" indent="-342900">
              <a:buFont typeface="Wingdings" panose="05000000000000000000" pitchFamily="2" charset="2"/>
              <a:buChar char="Ø"/>
            </a:pPr>
            <a:r>
              <a:rPr lang="en-GB" sz="2000" b="1" dirty="0" smtClean="0"/>
              <a:t>Ghosting</a:t>
            </a:r>
            <a:r>
              <a:rPr lang="en-GB" sz="2000" dirty="0" smtClean="0"/>
              <a:t>: Allowing </a:t>
            </a:r>
            <a:r>
              <a:rPr lang="en-GB" sz="2000" dirty="0"/>
              <a:t>someone to create an entire piece of work or parts of a piece of work in your name.  </a:t>
            </a:r>
          </a:p>
        </p:txBody>
      </p:sp>
    </p:spTree>
    <p:extLst>
      <p:ext uri="{BB962C8B-B14F-4D97-AF65-F5344CB8AC3E}">
        <p14:creationId xmlns:p14="http://schemas.microsoft.com/office/powerpoint/2010/main" val="2201684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0" presetClass="emph" presetSubtype="0" fill="hold" nodeType="clickEffect">
                                  <p:stCondLst>
                                    <p:cond delay="0"/>
                                  </p:stCondLst>
                                  <p:childTnLst>
                                    <p:animClr clrSpc="hsl" dir="cw">
                                      <p:cBhvr override="childStyle">
                                        <p:cTn id="10" dur="500" fill="hold"/>
                                        <p:tgtEl>
                                          <p:spTgt spid="2">
                                            <p:txEl>
                                              <p:pRg st="2" end="2"/>
                                            </p:txEl>
                                          </p:spTgt>
                                        </p:tgtEl>
                                        <p:attrNameLst>
                                          <p:attrName>style.color</p:attrName>
                                        </p:attrNameLst>
                                      </p:cBhvr>
                                      <p:by>
                                        <p:hsl h="0" s="12549" l="25098"/>
                                      </p:by>
                                    </p:animClr>
                                    <p:animClr clrSpc="hsl" dir="cw">
                                      <p:cBhvr>
                                        <p:cTn id="11" dur="500" fill="hold"/>
                                        <p:tgtEl>
                                          <p:spTgt spid="2">
                                            <p:txEl>
                                              <p:pRg st="2" end="2"/>
                                            </p:txEl>
                                          </p:spTgt>
                                        </p:tgtEl>
                                        <p:attrNameLst>
                                          <p:attrName>fillcolor</p:attrName>
                                        </p:attrNameLst>
                                      </p:cBhvr>
                                      <p:by>
                                        <p:hsl h="0" s="12549" l="25098"/>
                                      </p:by>
                                    </p:animClr>
                                    <p:animClr clrSpc="hsl" dir="cw">
                                      <p:cBhvr>
                                        <p:cTn id="12" dur="500" fill="hold"/>
                                        <p:tgtEl>
                                          <p:spTgt spid="2">
                                            <p:txEl>
                                              <p:pRg st="2" end="2"/>
                                            </p:txEl>
                                          </p:spTgt>
                                        </p:tgtEl>
                                        <p:attrNameLst>
                                          <p:attrName>stroke.color</p:attrName>
                                        </p:attrNameLst>
                                      </p:cBhvr>
                                      <p:by>
                                        <p:hsl h="0" s="12549" l="25098"/>
                                      </p:by>
                                    </p:animClr>
                                    <p:set>
                                      <p:cBhvr>
                                        <p:cTn id="13" dur="500" fill="hold"/>
                                        <p:tgtEl>
                                          <p:spTgt spid="2">
                                            <p:txEl>
                                              <p:pRg st="2" end="2"/>
                                            </p:txEl>
                                          </p:spTgt>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30" presetClass="emph" presetSubtype="0" fill="hold" nodeType="clickEffect">
                                  <p:stCondLst>
                                    <p:cond delay="0"/>
                                  </p:stCondLst>
                                  <p:childTnLst>
                                    <p:animClr clrSpc="hsl" dir="cw">
                                      <p:cBhvr override="childStyle">
                                        <p:cTn id="21" dur="500" fill="hold"/>
                                        <p:tgtEl>
                                          <p:spTgt spid="2">
                                            <p:txEl>
                                              <p:pRg st="3" end="3"/>
                                            </p:txEl>
                                          </p:spTgt>
                                        </p:tgtEl>
                                        <p:attrNameLst>
                                          <p:attrName>style.color</p:attrName>
                                        </p:attrNameLst>
                                      </p:cBhvr>
                                      <p:by>
                                        <p:hsl h="0" s="12549" l="25098"/>
                                      </p:by>
                                    </p:animClr>
                                    <p:animClr clrSpc="hsl" dir="cw">
                                      <p:cBhvr>
                                        <p:cTn id="22" dur="500" fill="hold"/>
                                        <p:tgtEl>
                                          <p:spTgt spid="2">
                                            <p:txEl>
                                              <p:pRg st="3" end="3"/>
                                            </p:txEl>
                                          </p:spTgt>
                                        </p:tgtEl>
                                        <p:attrNameLst>
                                          <p:attrName>fillcolor</p:attrName>
                                        </p:attrNameLst>
                                      </p:cBhvr>
                                      <p:by>
                                        <p:hsl h="0" s="12549" l="25098"/>
                                      </p:by>
                                    </p:animClr>
                                    <p:animClr clrSpc="hsl" dir="cw">
                                      <p:cBhvr>
                                        <p:cTn id="23" dur="500" fill="hold"/>
                                        <p:tgtEl>
                                          <p:spTgt spid="2">
                                            <p:txEl>
                                              <p:pRg st="3" end="3"/>
                                            </p:txEl>
                                          </p:spTgt>
                                        </p:tgtEl>
                                        <p:attrNameLst>
                                          <p:attrName>stroke.color</p:attrName>
                                        </p:attrNameLst>
                                      </p:cBhvr>
                                      <p:by>
                                        <p:hsl h="0" s="12549" l="25098"/>
                                      </p:by>
                                    </p:animClr>
                                    <p:set>
                                      <p:cBhvr>
                                        <p:cTn id="24" dur="500" fill="hold"/>
                                        <p:tgtEl>
                                          <p:spTgt spid="2">
                                            <p:txEl>
                                              <p:pRg st="3" end="3"/>
                                            </p:txEl>
                                          </p:spTgt>
                                        </p:tgtEl>
                                        <p:attrNameLst>
                                          <p:attrName>fill.type</p:attrName>
                                        </p:attrNameLst>
                                      </p:cBhvr>
                                      <p:to>
                                        <p:strVal val="solid"/>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0" presetClass="emph" presetSubtype="0" fill="hold" nodeType="clickEffect">
                                  <p:stCondLst>
                                    <p:cond delay="0"/>
                                  </p:stCondLst>
                                  <p:childTnLst>
                                    <p:animClr clrSpc="hsl" dir="cw">
                                      <p:cBhvr override="childStyle">
                                        <p:cTn id="32" dur="500" fill="hold"/>
                                        <p:tgtEl>
                                          <p:spTgt spid="2">
                                            <p:txEl>
                                              <p:pRg st="4" end="4"/>
                                            </p:txEl>
                                          </p:spTgt>
                                        </p:tgtEl>
                                        <p:attrNameLst>
                                          <p:attrName>style.color</p:attrName>
                                        </p:attrNameLst>
                                      </p:cBhvr>
                                      <p:by>
                                        <p:hsl h="0" s="12549" l="25098"/>
                                      </p:by>
                                    </p:animClr>
                                    <p:animClr clrSpc="hsl" dir="cw">
                                      <p:cBhvr>
                                        <p:cTn id="33" dur="500" fill="hold"/>
                                        <p:tgtEl>
                                          <p:spTgt spid="2">
                                            <p:txEl>
                                              <p:pRg st="4" end="4"/>
                                            </p:txEl>
                                          </p:spTgt>
                                        </p:tgtEl>
                                        <p:attrNameLst>
                                          <p:attrName>fillcolor</p:attrName>
                                        </p:attrNameLst>
                                      </p:cBhvr>
                                      <p:by>
                                        <p:hsl h="0" s="12549" l="25098"/>
                                      </p:by>
                                    </p:animClr>
                                    <p:animClr clrSpc="hsl" dir="cw">
                                      <p:cBhvr>
                                        <p:cTn id="34" dur="500" fill="hold"/>
                                        <p:tgtEl>
                                          <p:spTgt spid="2">
                                            <p:txEl>
                                              <p:pRg st="4" end="4"/>
                                            </p:txEl>
                                          </p:spTgt>
                                        </p:tgtEl>
                                        <p:attrNameLst>
                                          <p:attrName>stroke.color</p:attrName>
                                        </p:attrNameLst>
                                      </p:cBhvr>
                                      <p:by>
                                        <p:hsl h="0" s="12549" l="25098"/>
                                      </p:by>
                                    </p:animClr>
                                    <p:set>
                                      <p:cBhvr>
                                        <p:cTn id="35" dur="500" fill="hold"/>
                                        <p:tgtEl>
                                          <p:spTgt spid="2">
                                            <p:txEl>
                                              <p:pRg st="4" end="4"/>
                                            </p:txEl>
                                          </p:spTgt>
                                        </p:tgtEl>
                                        <p:attrNameLst>
                                          <p:attrName>fill.type</p:attrName>
                                        </p:attrNameLst>
                                      </p:cBhvr>
                                      <p:to>
                                        <p:strVal val="solid"/>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68312" y="512664"/>
            <a:ext cx="8229600" cy="900112"/>
          </a:xfrm>
        </p:spPr>
        <p:txBody>
          <a:bodyPr/>
          <a:lstStyle/>
          <a:p>
            <a:pPr eaLnBrk="1" hangingPunct="1"/>
            <a:r>
              <a:rPr lang="en-GB" altLang="en-US" dirty="0" smtClean="0"/>
              <a:t>Plagiarism and referencing</a:t>
            </a:r>
          </a:p>
        </p:txBody>
      </p:sp>
      <p:sp>
        <p:nvSpPr>
          <p:cNvPr id="25603" name="Rectangle 3"/>
          <p:cNvSpPr>
            <a:spLocks noGrp="1" noChangeArrowheads="1"/>
          </p:cNvSpPr>
          <p:nvPr>
            <p:ph type="body" idx="1"/>
          </p:nvPr>
        </p:nvSpPr>
        <p:spPr>
          <a:xfrm>
            <a:off x="468313" y="2132856"/>
            <a:ext cx="8229600" cy="3671044"/>
          </a:xfrm>
        </p:spPr>
        <p:txBody>
          <a:bodyPr/>
          <a:lstStyle/>
          <a:p>
            <a:pPr marL="0" indent="0" eaLnBrk="1" hangingPunct="1">
              <a:lnSpc>
                <a:spcPct val="90000"/>
              </a:lnSpc>
              <a:buNone/>
            </a:pPr>
            <a:endParaRPr lang="en-GB" altLang="en-US" sz="2800" dirty="0" smtClean="0">
              <a:solidFill>
                <a:schemeClr val="tx1"/>
              </a:solidFill>
            </a:endParaRPr>
          </a:p>
          <a:p>
            <a:pPr marL="0" indent="0" eaLnBrk="1" hangingPunct="1">
              <a:lnSpc>
                <a:spcPct val="90000"/>
              </a:lnSpc>
              <a:buNone/>
            </a:pPr>
            <a:endParaRPr lang="en-GB" altLang="en-US" sz="2800" dirty="0" smtClean="0">
              <a:solidFill>
                <a:schemeClr val="tx1"/>
              </a:solidFill>
            </a:endParaRPr>
          </a:p>
        </p:txBody>
      </p:sp>
      <p:sp>
        <p:nvSpPr>
          <p:cNvPr id="2" name="TextBox 1"/>
          <p:cNvSpPr txBox="1"/>
          <p:nvPr/>
        </p:nvSpPr>
        <p:spPr>
          <a:xfrm>
            <a:off x="370644" y="1988840"/>
            <a:ext cx="8424936" cy="3477875"/>
          </a:xfrm>
          <a:prstGeom prst="rect">
            <a:avLst/>
          </a:prstGeom>
          <a:noFill/>
        </p:spPr>
        <p:txBody>
          <a:bodyPr wrap="square" rtlCol="0">
            <a:spAutoFit/>
          </a:bodyPr>
          <a:lstStyle/>
          <a:p>
            <a:endParaRPr lang="en-GB" sz="2000" dirty="0"/>
          </a:p>
          <a:p>
            <a:r>
              <a:rPr lang="en-GB" sz="2000" dirty="0" smtClean="0"/>
              <a:t>The standard referencing system for the University of Huddersfield is </a:t>
            </a:r>
            <a:r>
              <a:rPr lang="en-GB" sz="2000" dirty="0" smtClean="0">
                <a:hlinkClick r:id="rId2"/>
              </a:rPr>
              <a:t>APA 6</a:t>
            </a:r>
            <a:r>
              <a:rPr lang="en-GB" sz="2000" baseline="30000" dirty="0" smtClean="0">
                <a:hlinkClick r:id="rId2"/>
              </a:rPr>
              <a:t>th</a:t>
            </a:r>
            <a:r>
              <a:rPr lang="en-GB" sz="2000" dirty="0" smtClean="0"/>
              <a:t>, however different disciplines have different requirements and your supervisor may have requested that you use a different referencing system.</a:t>
            </a:r>
          </a:p>
          <a:p>
            <a:endParaRPr lang="en-GB" sz="2000" dirty="0"/>
          </a:p>
          <a:p>
            <a:r>
              <a:rPr lang="en-GB" sz="2000" dirty="0" smtClean="0"/>
              <a:t>Please ensure that your references are consistent.  </a:t>
            </a:r>
            <a:r>
              <a:rPr lang="en-GB" sz="2000" dirty="0" smtClean="0">
                <a:hlinkClick r:id="rId3"/>
              </a:rPr>
              <a:t>Reference management software</a:t>
            </a:r>
            <a:r>
              <a:rPr lang="en-GB" sz="2000" dirty="0" smtClean="0"/>
              <a:t>, such as Endnote, </a:t>
            </a:r>
            <a:r>
              <a:rPr lang="en-GB" sz="2000" dirty="0" err="1" smtClean="0"/>
              <a:t>Mendeley</a:t>
            </a:r>
            <a:r>
              <a:rPr lang="en-GB" sz="2000" dirty="0" smtClean="0"/>
              <a:t>, </a:t>
            </a:r>
            <a:r>
              <a:rPr lang="en-GB" sz="2000" dirty="0" err="1" smtClean="0"/>
              <a:t>RefWorks</a:t>
            </a:r>
            <a:r>
              <a:rPr lang="en-GB" sz="2000" dirty="0" smtClean="0"/>
              <a:t> etc. can be useful in this regard.</a:t>
            </a:r>
          </a:p>
          <a:p>
            <a:endParaRPr lang="en-GB" sz="2000" dirty="0"/>
          </a:p>
          <a:p>
            <a:r>
              <a:rPr lang="en-GB" sz="2000" dirty="0" smtClean="0"/>
              <a:t>Ask for support with paraphrasing and referencing if you are unsure.</a:t>
            </a:r>
          </a:p>
        </p:txBody>
      </p:sp>
    </p:spTree>
    <p:extLst>
      <p:ext uri="{BB962C8B-B14F-4D97-AF65-F5344CB8AC3E}">
        <p14:creationId xmlns:p14="http://schemas.microsoft.com/office/powerpoint/2010/main" val="31244999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68312" y="512664"/>
            <a:ext cx="8229600" cy="900112"/>
          </a:xfrm>
        </p:spPr>
        <p:txBody>
          <a:bodyPr/>
          <a:lstStyle/>
          <a:p>
            <a:pPr eaLnBrk="1" hangingPunct="1"/>
            <a:r>
              <a:rPr lang="en-GB" altLang="en-US" dirty="0" smtClean="0"/>
              <a:t>Presentation regulations</a:t>
            </a:r>
          </a:p>
        </p:txBody>
      </p:sp>
      <p:sp>
        <p:nvSpPr>
          <p:cNvPr id="25603" name="Rectangle 3"/>
          <p:cNvSpPr>
            <a:spLocks noGrp="1" noChangeArrowheads="1"/>
          </p:cNvSpPr>
          <p:nvPr>
            <p:ph type="body" idx="1"/>
          </p:nvPr>
        </p:nvSpPr>
        <p:spPr>
          <a:xfrm>
            <a:off x="468313" y="2132856"/>
            <a:ext cx="8229600" cy="3671044"/>
          </a:xfrm>
        </p:spPr>
        <p:txBody>
          <a:bodyPr/>
          <a:lstStyle/>
          <a:p>
            <a:pPr marL="0" indent="0" eaLnBrk="1" hangingPunct="1">
              <a:lnSpc>
                <a:spcPct val="90000"/>
              </a:lnSpc>
              <a:buNone/>
            </a:pPr>
            <a:endParaRPr lang="en-GB" altLang="en-US" sz="2800" dirty="0" smtClean="0">
              <a:solidFill>
                <a:schemeClr val="tx1"/>
              </a:solidFill>
            </a:endParaRPr>
          </a:p>
          <a:p>
            <a:pPr marL="0" indent="0" eaLnBrk="1" hangingPunct="1">
              <a:lnSpc>
                <a:spcPct val="90000"/>
              </a:lnSpc>
              <a:buNone/>
            </a:pPr>
            <a:endParaRPr lang="en-GB" altLang="en-US" sz="2800" dirty="0" smtClean="0">
              <a:solidFill>
                <a:schemeClr val="tx1"/>
              </a:solidFill>
            </a:endParaRPr>
          </a:p>
        </p:txBody>
      </p:sp>
      <p:sp>
        <p:nvSpPr>
          <p:cNvPr id="2" name="TextBox 1"/>
          <p:cNvSpPr txBox="1"/>
          <p:nvPr/>
        </p:nvSpPr>
        <p:spPr>
          <a:xfrm>
            <a:off x="370644" y="1988840"/>
            <a:ext cx="8424936" cy="3785652"/>
          </a:xfrm>
          <a:prstGeom prst="rect">
            <a:avLst/>
          </a:prstGeom>
          <a:noFill/>
        </p:spPr>
        <p:txBody>
          <a:bodyPr wrap="square" rtlCol="0">
            <a:spAutoFit/>
          </a:bodyPr>
          <a:lstStyle/>
          <a:p>
            <a:r>
              <a:rPr lang="en-GB" sz="2000" dirty="0" smtClean="0"/>
              <a:t>There are a few guidelines to note about how the University would like you to present your thesis:</a:t>
            </a:r>
          </a:p>
          <a:p>
            <a:endParaRPr lang="en-GB" sz="2000" dirty="0"/>
          </a:p>
          <a:p>
            <a:r>
              <a:rPr lang="en-GB" sz="2000" b="1" dirty="0" smtClean="0"/>
              <a:t>Presentation</a:t>
            </a:r>
          </a:p>
          <a:p>
            <a:endParaRPr lang="en-GB" sz="2000" b="1" dirty="0"/>
          </a:p>
          <a:p>
            <a:r>
              <a:rPr lang="en-GB" sz="2000" dirty="0" smtClean="0"/>
              <a:t>Type should </a:t>
            </a:r>
            <a:r>
              <a:rPr lang="en-GB" sz="2000" dirty="0"/>
              <a:t>be double or 1.5 line spaced, except the abstract, which must be single spaced.  The abstract must be one side of A4 and be approximately 300 words.  A font type that ensures readability must be used for the main text (for example 10 </a:t>
            </a:r>
            <a:r>
              <a:rPr lang="en-GB" sz="2000" dirty="0" smtClean="0"/>
              <a:t>point </a:t>
            </a:r>
            <a:r>
              <a:rPr lang="en-GB" sz="2000" dirty="0"/>
              <a:t>in a font such as Arial or Verdana, or 12 point in Times New Roman); single spacing may be used for quotations, footnotes and references.  Pages can be printed double or single sided.</a:t>
            </a:r>
            <a:endParaRPr lang="en-GB" sz="2000" dirty="0" smtClean="0"/>
          </a:p>
        </p:txBody>
      </p:sp>
    </p:spTree>
    <p:extLst>
      <p:ext uri="{BB962C8B-B14F-4D97-AF65-F5344CB8AC3E}">
        <p14:creationId xmlns:p14="http://schemas.microsoft.com/office/powerpoint/2010/main" val="9340706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68312" y="512664"/>
            <a:ext cx="8229600" cy="900112"/>
          </a:xfrm>
        </p:spPr>
        <p:txBody>
          <a:bodyPr/>
          <a:lstStyle/>
          <a:p>
            <a:pPr eaLnBrk="1" hangingPunct="1"/>
            <a:r>
              <a:rPr lang="en-GB" altLang="en-US" dirty="0" smtClean="0"/>
              <a:t>Presentation regulations</a:t>
            </a:r>
          </a:p>
        </p:txBody>
      </p:sp>
      <p:sp>
        <p:nvSpPr>
          <p:cNvPr id="25603" name="Rectangle 3"/>
          <p:cNvSpPr>
            <a:spLocks noGrp="1" noChangeArrowheads="1"/>
          </p:cNvSpPr>
          <p:nvPr>
            <p:ph type="body" idx="1"/>
          </p:nvPr>
        </p:nvSpPr>
        <p:spPr>
          <a:xfrm>
            <a:off x="468313" y="2132856"/>
            <a:ext cx="8229600" cy="3671044"/>
          </a:xfrm>
        </p:spPr>
        <p:txBody>
          <a:bodyPr/>
          <a:lstStyle/>
          <a:p>
            <a:pPr marL="0" indent="0" eaLnBrk="1" hangingPunct="1">
              <a:lnSpc>
                <a:spcPct val="90000"/>
              </a:lnSpc>
              <a:buNone/>
            </a:pPr>
            <a:endParaRPr lang="en-GB" altLang="en-US" sz="2800" dirty="0" smtClean="0">
              <a:solidFill>
                <a:schemeClr val="tx1"/>
              </a:solidFill>
            </a:endParaRPr>
          </a:p>
          <a:p>
            <a:pPr marL="0" indent="0" eaLnBrk="1" hangingPunct="1">
              <a:lnSpc>
                <a:spcPct val="90000"/>
              </a:lnSpc>
              <a:buNone/>
            </a:pPr>
            <a:endParaRPr lang="en-GB" altLang="en-US" sz="2800" dirty="0" smtClean="0">
              <a:solidFill>
                <a:schemeClr val="tx1"/>
              </a:solidFill>
            </a:endParaRPr>
          </a:p>
        </p:txBody>
      </p:sp>
      <p:sp>
        <p:nvSpPr>
          <p:cNvPr id="2" name="TextBox 1"/>
          <p:cNvSpPr txBox="1"/>
          <p:nvPr/>
        </p:nvSpPr>
        <p:spPr>
          <a:xfrm>
            <a:off x="370644" y="1988840"/>
            <a:ext cx="8424936" cy="3785652"/>
          </a:xfrm>
          <a:prstGeom prst="rect">
            <a:avLst/>
          </a:prstGeom>
          <a:noFill/>
        </p:spPr>
        <p:txBody>
          <a:bodyPr wrap="square" rtlCol="0">
            <a:spAutoFit/>
          </a:bodyPr>
          <a:lstStyle/>
          <a:p>
            <a:r>
              <a:rPr lang="en-GB" sz="2000" b="1" dirty="0" smtClean="0"/>
              <a:t>Title page</a:t>
            </a:r>
          </a:p>
          <a:p>
            <a:endParaRPr lang="en-GB" sz="1000" dirty="0"/>
          </a:p>
          <a:p>
            <a:r>
              <a:rPr lang="en-GB" sz="2000" dirty="0" smtClean="0"/>
              <a:t>The title page should have the following information:</a:t>
            </a:r>
          </a:p>
          <a:p>
            <a:endParaRPr lang="en-GB" sz="1000" dirty="0" smtClean="0"/>
          </a:p>
          <a:p>
            <a:pPr marL="285750" lvl="0" indent="-285750">
              <a:buFont typeface="Wingdings" panose="05000000000000000000" pitchFamily="2" charset="2"/>
              <a:buChar char="Ø"/>
            </a:pPr>
            <a:r>
              <a:rPr lang="en-GB" sz="2000" dirty="0"/>
              <a:t>The full title of the thesis</a:t>
            </a:r>
          </a:p>
          <a:p>
            <a:pPr marL="285750" lvl="0" indent="-285750">
              <a:buFont typeface="Wingdings" panose="05000000000000000000" pitchFamily="2" charset="2"/>
              <a:buChar char="Ø"/>
            </a:pPr>
            <a:r>
              <a:rPr lang="en-GB" sz="2000" dirty="0"/>
              <a:t>Your full name as author (which must be the same as the name under which you are enrolled)</a:t>
            </a:r>
          </a:p>
          <a:p>
            <a:pPr marL="285750" lvl="0" indent="-285750">
              <a:buFont typeface="Wingdings" panose="05000000000000000000" pitchFamily="2" charset="2"/>
              <a:buChar char="Ø"/>
            </a:pPr>
            <a:r>
              <a:rPr lang="en-GB" sz="2000" dirty="0"/>
              <a:t>The award for which the degree is submitted in partial fulfilment of its requirements</a:t>
            </a:r>
          </a:p>
          <a:p>
            <a:pPr marL="285750" lvl="0" indent="-285750">
              <a:buFont typeface="Wingdings" panose="05000000000000000000" pitchFamily="2" charset="2"/>
              <a:buChar char="Ø"/>
            </a:pPr>
            <a:r>
              <a:rPr lang="en-GB" sz="2000" dirty="0"/>
              <a:t>That the degree is awarded by the University of Huddersfield</a:t>
            </a:r>
          </a:p>
          <a:p>
            <a:pPr marL="285750" lvl="0" indent="-285750">
              <a:buFont typeface="Wingdings" panose="05000000000000000000" pitchFamily="2" charset="2"/>
              <a:buChar char="Ø"/>
            </a:pPr>
            <a:r>
              <a:rPr lang="en-GB" sz="2000" dirty="0"/>
              <a:t>The name of a Collaborating Establishment (this is only applicable where the research project is part of a formal agreement with the University</a:t>
            </a:r>
            <a:r>
              <a:rPr lang="en-GB" sz="2000" dirty="0" smtClean="0"/>
              <a:t>).</a:t>
            </a:r>
            <a:endParaRPr lang="en-GB" sz="2000" dirty="0"/>
          </a:p>
        </p:txBody>
      </p:sp>
    </p:spTree>
    <p:extLst>
      <p:ext uri="{BB962C8B-B14F-4D97-AF65-F5344CB8AC3E}">
        <p14:creationId xmlns:p14="http://schemas.microsoft.com/office/powerpoint/2010/main" val="10807447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68312" y="512664"/>
            <a:ext cx="8229600" cy="900112"/>
          </a:xfrm>
        </p:spPr>
        <p:txBody>
          <a:bodyPr/>
          <a:lstStyle/>
          <a:p>
            <a:pPr eaLnBrk="1" hangingPunct="1"/>
            <a:r>
              <a:rPr lang="en-GB" altLang="en-US" dirty="0" smtClean="0"/>
              <a:t>Presentation regulations</a:t>
            </a:r>
          </a:p>
        </p:txBody>
      </p:sp>
      <p:sp>
        <p:nvSpPr>
          <p:cNvPr id="25603" name="Rectangle 3"/>
          <p:cNvSpPr>
            <a:spLocks noGrp="1" noChangeArrowheads="1"/>
          </p:cNvSpPr>
          <p:nvPr>
            <p:ph type="body" idx="1"/>
          </p:nvPr>
        </p:nvSpPr>
        <p:spPr>
          <a:xfrm>
            <a:off x="468313" y="2132856"/>
            <a:ext cx="8229600" cy="3671044"/>
          </a:xfrm>
        </p:spPr>
        <p:txBody>
          <a:bodyPr/>
          <a:lstStyle/>
          <a:p>
            <a:pPr marL="0" indent="0" eaLnBrk="1" hangingPunct="1">
              <a:lnSpc>
                <a:spcPct val="90000"/>
              </a:lnSpc>
              <a:buNone/>
            </a:pPr>
            <a:endParaRPr lang="en-GB" altLang="en-US" sz="2800" dirty="0" smtClean="0">
              <a:solidFill>
                <a:schemeClr val="tx1"/>
              </a:solidFill>
            </a:endParaRPr>
          </a:p>
          <a:p>
            <a:pPr marL="0" indent="0" eaLnBrk="1" hangingPunct="1">
              <a:lnSpc>
                <a:spcPct val="90000"/>
              </a:lnSpc>
              <a:buNone/>
            </a:pPr>
            <a:endParaRPr lang="en-GB" altLang="en-US" sz="2800" dirty="0" smtClean="0">
              <a:solidFill>
                <a:schemeClr val="tx1"/>
              </a:solidFill>
            </a:endParaRPr>
          </a:p>
        </p:txBody>
      </p:sp>
      <p:sp>
        <p:nvSpPr>
          <p:cNvPr id="2" name="TextBox 1"/>
          <p:cNvSpPr txBox="1"/>
          <p:nvPr/>
        </p:nvSpPr>
        <p:spPr>
          <a:xfrm>
            <a:off x="482823" y="2132856"/>
            <a:ext cx="3278710" cy="4401205"/>
          </a:xfrm>
          <a:prstGeom prst="rect">
            <a:avLst/>
          </a:prstGeom>
          <a:noFill/>
        </p:spPr>
        <p:txBody>
          <a:bodyPr wrap="square" rtlCol="0">
            <a:spAutoFit/>
          </a:bodyPr>
          <a:lstStyle/>
          <a:p>
            <a:r>
              <a:rPr lang="en-GB" sz="2000" dirty="0"/>
              <a:t>Have a look at this sample title </a:t>
            </a:r>
            <a:r>
              <a:rPr lang="en-GB" sz="2000" dirty="0" smtClean="0"/>
              <a:t>page</a:t>
            </a:r>
            <a:r>
              <a:rPr lang="en-GB" sz="2000" dirty="0"/>
              <a:t> </a:t>
            </a:r>
            <a:r>
              <a:rPr lang="en-GB" sz="2000" dirty="0" smtClean="0">
                <a:sym typeface="Wingdings" panose="05000000000000000000" pitchFamily="2" charset="2"/>
              </a:rPr>
              <a:t> </a:t>
            </a:r>
            <a:endParaRPr lang="en-GB" sz="2000" dirty="0" smtClean="0"/>
          </a:p>
          <a:p>
            <a:endParaRPr lang="en-GB" sz="2000" dirty="0"/>
          </a:p>
          <a:p>
            <a:r>
              <a:rPr lang="en-GB" sz="2000" dirty="0" smtClean="0"/>
              <a:t>You </a:t>
            </a:r>
            <a:r>
              <a:rPr lang="en-GB" sz="2000" dirty="0"/>
              <a:t>can also see an example on the </a:t>
            </a:r>
            <a:r>
              <a:rPr lang="en-GB" sz="2000" dirty="0">
                <a:hlinkClick r:id="rId3"/>
              </a:rPr>
              <a:t>Registry website </a:t>
            </a:r>
            <a:r>
              <a:rPr lang="en-GB" sz="2000" dirty="0"/>
              <a:t>in the </a:t>
            </a:r>
            <a:r>
              <a:rPr lang="en-GB" sz="2000" i="1" dirty="0"/>
              <a:t>Postgraduate Research Degrees: Guidance for the Preparation and Submission of Work for Examination </a:t>
            </a:r>
            <a:r>
              <a:rPr lang="en-GB" sz="2000" dirty="0"/>
              <a:t>document</a:t>
            </a:r>
            <a:r>
              <a:rPr lang="en-GB" sz="2000" dirty="0" smtClean="0"/>
              <a:t>.</a:t>
            </a:r>
          </a:p>
          <a:p>
            <a:endParaRPr lang="en-GB" sz="2000" dirty="0"/>
          </a:p>
          <a:p>
            <a:endParaRPr lang="en-GB" sz="2000" dirty="0"/>
          </a:p>
          <a:p>
            <a:endParaRPr lang="en-GB" sz="2000" dirty="0"/>
          </a:p>
        </p:txBody>
      </p:sp>
      <p:graphicFrame>
        <p:nvGraphicFramePr>
          <p:cNvPr id="4" name="Table 3"/>
          <p:cNvGraphicFramePr>
            <a:graphicFrameLocks noGrp="1"/>
          </p:cNvGraphicFramePr>
          <p:nvPr>
            <p:extLst>
              <p:ext uri="{D42A27DB-BD31-4B8C-83A1-F6EECF244321}">
                <p14:modId xmlns:p14="http://schemas.microsoft.com/office/powerpoint/2010/main" val="1615221055"/>
              </p:ext>
            </p:extLst>
          </p:nvPr>
        </p:nvGraphicFramePr>
        <p:xfrm>
          <a:off x="4716016" y="1988840"/>
          <a:ext cx="3411726" cy="4355830"/>
        </p:xfrm>
        <a:graphic>
          <a:graphicData uri="http://schemas.openxmlformats.org/drawingml/2006/table">
            <a:tbl>
              <a:tblPr firstRow="1" firstCol="1" bandRow="1"/>
              <a:tblGrid>
                <a:gridCol w="3411726">
                  <a:extLst>
                    <a:ext uri="{9D8B030D-6E8A-4147-A177-3AD203B41FA5}">
                      <a16:colId xmlns:a16="http://schemas.microsoft.com/office/drawing/2014/main" val="2409956748"/>
                    </a:ext>
                  </a:extLst>
                </a:gridCol>
              </a:tblGrid>
              <a:tr h="4355830">
                <a:tc>
                  <a:txBody>
                    <a:bodyPr/>
                    <a:lstStyle/>
                    <a:p>
                      <a:pPr>
                        <a:lnSpc>
                          <a:spcPct val="115000"/>
                        </a:lnSpc>
                        <a:spcBef>
                          <a:spcPts val="500"/>
                        </a:spcBef>
                        <a:spcAft>
                          <a:spcPts val="0"/>
                        </a:spcAft>
                      </a:pPr>
                      <a:r>
                        <a:rPr lang="en-GB" sz="700" b="1" i="1" dirty="0">
                          <a:effectLst/>
                          <a:latin typeface="Calibri" panose="020F0502020204030204" pitchFamily="34" charset="0"/>
                          <a:ea typeface="Times New Roman" panose="02020603050405020304" pitchFamily="18" charset="0"/>
                          <a:cs typeface="Times New Roman" panose="02020603050405020304" pitchFamily="18" charset="0"/>
                        </a:rPr>
                        <a:t>Example</a:t>
                      </a:r>
                      <a:endParaRPr lang="en-GB" sz="7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spcAft>
                          <a:spcPts val="0"/>
                        </a:spcAft>
                      </a:pPr>
                      <a:r>
                        <a:rPr lang="en-GB" sz="700" dirty="0">
                          <a:effectLst/>
                          <a:latin typeface="Calibri" panose="020F0502020204030204" pitchFamily="34" charset="0"/>
                          <a:ea typeface="Times New Roman" panose="02020603050405020304" pitchFamily="18" charset="0"/>
                          <a:cs typeface="Times New Roman" panose="02020603050405020304" pitchFamily="18" charset="0"/>
                        </a:rPr>
                        <a:t> </a:t>
                      </a:r>
                    </a:p>
                    <a:p>
                      <a:pPr>
                        <a:lnSpc>
                          <a:spcPct val="115000"/>
                        </a:lnSpc>
                        <a:spcBef>
                          <a:spcPts val="500"/>
                        </a:spcBef>
                        <a:spcAft>
                          <a:spcPts val="0"/>
                        </a:spcAft>
                      </a:pPr>
                      <a:r>
                        <a:rPr lang="en-GB" sz="700" dirty="0">
                          <a:effectLst/>
                          <a:latin typeface="Calibri" panose="020F0502020204030204" pitchFamily="34" charset="0"/>
                          <a:ea typeface="Times New Roman" panose="02020603050405020304" pitchFamily="18" charset="0"/>
                          <a:cs typeface="Times New Roman" panose="02020603050405020304" pitchFamily="18" charset="0"/>
                        </a:rPr>
                        <a:t> </a:t>
                      </a:r>
                    </a:p>
                    <a:p>
                      <a:pPr algn="ctr">
                        <a:lnSpc>
                          <a:spcPct val="115000"/>
                        </a:lnSpc>
                        <a:spcBef>
                          <a:spcPts val="500"/>
                        </a:spcBef>
                        <a:spcAft>
                          <a:spcPts val="0"/>
                        </a:spcAft>
                      </a:pPr>
                      <a:r>
                        <a:rPr lang="en-GB" sz="700" dirty="0">
                          <a:effectLst/>
                          <a:latin typeface="Calibri" panose="020F0502020204030204" pitchFamily="34" charset="0"/>
                          <a:ea typeface="Times New Roman" panose="02020603050405020304" pitchFamily="18" charset="0"/>
                          <a:cs typeface="Times New Roman" panose="02020603050405020304" pitchFamily="18" charset="0"/>
                        </a:rPr>
                        <a:t>THE ORIGINS OF THE FARMERS’ CO-OPERATIVE IN WESSEX</a:t>
                      </a:r>
                    </a:p>
                    <a:p>
                      <a:pPr algn="ctr">
                        <a:lnSpc>
                          <a:spcPct val="115000"/>
                        </a:lnSpc>
                        <a:spcBef>
                          <a:spcPts val="500"/>
                        </a:spcBef>
                        <a:spcAft>
                          <a:spcPts val="0"/>
                        </a:spcAft>
                      </a:pPr>
                      <a:r>
                        <a:rPr lang="en-GB" sz="700" dirty="0">
                          <a:effectLst/>
                          <a:latin typeface="Calibri" panose="020F0502020204030204" pitchFamily="34" charset="0"/>
                          <a:ea typeface="Times New Roman" panose="02020603050405020304" pitchFamily="18" charset="0"/>
                          <a:cs typeface="Times New Roman" panose="02020603050405020304" pitchFamily="18" charset="0"/>
                        </a:rPr>
                        <a:t> </a:t>
                      </a:r>
                    </a:p>
                    <a:p>
                      <a:pPr algn="ctr">
                        <a:lnSpc>
                          <a:spcPct val="115000"/>
                        </a:lnSpc>
                        <a:spcBef>
                          <a:spcPts val="500"/>
                        </a:spcBef>
                        <a:spcAft>
                          <a:spcPts val="0"/>
                        </a:spcAft>
                      </a:pPr>
                      <a:r>
                        <a:rPr lang="en-GB" sz="700" dirty="0">
                          <a:effectLst/>
                          <a:latin typeface="Calibri" panose="020F0502020204030204" pitchFamily="34" charset="0"/>
                          <a:ea typeface="Times New Roman" panose="02020603050405020304" pitchFamily="18" charset="0"/>
                          <a:cs typeface="Times New Roman" panose="02020603050405020304" pitchFamily="18" charset="0"/>
                        </a:rPr>
                        <a:t> </a:t>
                      </a:r>
                    </a:p>
                    <a:p>
                      <a:pPr algn="ctr">
                        <a:lnSpc>
                          <a:spcPct val="115000"/>
                        </a:lnSpc>
                        <a:spcBef>
                          <a:spcPts val="500"/>
                        </a:spcBef>
                        <a:spcAft>
                          <a:spcPts val="0"/>
                        </a:spcAft>
                      </a:pPr>
                      <a:r>
                        <a:rPr lang="en-GB" sz="700" dirty="0">
                          <a:effectLst/>
                          <a:latin typeface="Calibri" panose="020F0502020204030204" pitchFamily="34" charset="0"/>
                          <a:ea typeface="Times New Roman" panose="02020603050405020304" pitchFamily="18" charset="0"/>
                          <a:cs typeface="Times New Roman" panose="02020603050405020304" pitchFamily="18" charset="0"/>
                        </a:rPr>
                        <a:t>JOHN SMITH</a:t>
                      </a:r>
                    </a:p>
                    <a:p>
                      <a:pPr algn="ctr">
                        <a:lnSpc>
                          <a:spcPct val="115000"/>
                        </a:lnSpc>
                        <a:spcBef>
                          <a:spcPts val="500"/>
                        </a:spcBef>
                        <a:spcAft>
                          <a:spcPts val="0"/>
                        </a:spcAft>
                      </a:pPr>
                      <a:r>
                        <a:rPr lang="en-GB" sz="700" dirty="0">
                          <a:effectLst/>
                          <a:latin typeface="Calibri" panose="020F0502020204030204" pitchFamily="34" charset="0"/>
                          <a:ea typeface="Times New Roman" panose="02020603050405020304" pitchFamily="18" charset="0"/>
                          <a:cs typeface="Times New Roman" panose="02020603050405020304" pitchFamily="18" charset="0"/>
                        </a:rPr>
                        <a:t> </a:t>
                      </a:r>
                    </a:p>
                    <a:p>
                      <a:pPr algn="ctr">
                        <a:lnSpc>
                          <a:spcPct val="115000"/>
                        </a:lnSpc>
                        <a:spcBef>
                          <a:spcPts val="500"/>
                        </a:spcBef>
                        <a:spcAft>
                          <a:spcPts val="0"/>
                        </a:spcAft>
                      </a:pPr>
                      <a:r>
                        <a:rPr lang="en-GB" sz="700" dirty="0">
                          <a:effectLst/>
                          <a:latin typeface="Calibri" panose="020F0502020204030204" pitchFamily="34" charset="0"/>
                          <a:ea typeface="Times New Roman" panose="02020603050405020304" pitchFamily="18" charset="0"/>
                          <a:cs typeface="Times New Roman" panose="02020603050405020304" pitchFamily="18" charset="0"/>
                        </a:rPr>
                        <a:t> </a:t>
                      </a:r>
                    </a:p>
                    <a:p>
                      <a:pPr algn="ctr">
                        <a:lnSpc>
                          <a:spcPct val="115000"/>
                        </a:lnSpc>
                        <a:spcBef>
                          <a:spcPts val="500"/>
                        </a:spcBef>
                        <a:spcAft>
                          <a:spcPts val="0"/>
                        </a:spcAft>
                      </a:pPr>
                      <a:r>
                        <a:rPr lang="en-GB" sz="700" dirty="0">
                          <a:effectLst/>
                          <a:latin typeface="Calibri" panose="020F0502020204030204" pitchFamily="34" charset="0"/>
                          <a:ea typeface="Times New Roman" panose="02020603050405020304" pitchFamily="18" charset="0"/>
                          <a:cs typeface="Times New Roman" panose="02020603050405020304" pitchFamily="18" charset="0"/>
                        </a:rPr>
                        <a:t> </a:t>
                      </a:r>
                    </a:p>
                    <a:p>
                      <a:pPr algn="ctr">
                        <a:lnSpc>
                          <a:spcPct val="115000"/>
                        </a:lnSpc>
                        <a:spcBef>
                          <a:spcPts val="500"/>
                        </a:spcBef>
                        <a:spcAft>
                          <a:spcPts val="0"/>
                        </a:spcAft>
                      </a:pPr>
                      <a:r>
                        <a:rPr lang="en-GB" sz="700" dirty="0">
                          <a:effectLst/>
                          <a:latin typeface="Calibri" panose="020F0502020204030204" pitchFamily="34" charset="0"/>
                          <a:ea typeface="Times New Roman" panose="02020603050405020304" pitchFamily="18" charset="0"/>
                          <a:cs typeface="Times New Roman" panose="02020603050405020304" pitchFamily="18" charset="0"/>
                        </a:rPr>
                        <a:t>A thesis submitted to the University of Huddersfield in partial </a:t>
                      </a:r>
                    </a:p>
                    <a:p>
                      <a:pPr algn="ctr">
                        <a:lnSpc>
                          <a:spcPct val="115000"/>
                        </a:lnSpc>
                        <a:spcBef>
                          <a:spcPts val="500"/>
                        </a:spcBef>
                        <a:spcAft>
                          <a:spcPts val="0"/>
                        </a:spcAft>
                      </a:pPr>
                      <a:r>
                        <a:rPr lang="en-GB" sz="700" dirty="0">
                          <a:effectLst/>
                          <a:latin typeface="Calibri" panose="020F0502020204030204" pitchFamily="34" charset="0"/>
                          <a:ea typeface="Times New Roman" panose="02020603050405020304" pitchFamily="18" charset="0"/>
                          <a:cs typeface="Times New Roman" panose="02020603050405020304" pitchFamily="18" charset="0"/>
                        </a:rPr>
                        <a:t>fulfilment of the requirements for the Degree of Doctor of </a:t>
                      </a:r>
                    </a:p>
                    <a:p>
                      <a:pPr algn="ctr">
                        <a:lnSpc>
                          <a:spcPct val="115000"/>
                        </a:lnSpc>
                        <a:spcBef>
                          <a:spcPts val="500"/>
                        </a:spcBef>
                        <a:spcAft>
                          <a:spcPts val="0"/>
                        </a:spcAft>
                      </a:pPr>
                      <a:r>
                        <a:rPr lang="en-GB" sz="700" dirty="0">
                          <a:effectLst/>
                          <a:latin typeface="Calibri" panose="020F0502020204030204" pitchFamily="34" charset="0"/>
                          <a:ea typeface="Times New Roman" panose="02020603050405020304" pitchFamily="18" charset="0"/>
                          <a:cs typeface="Times New Roman" panose="02020603050405020304" pitchFamily="18" charset="0"/>
                        </a:rPr>
                        <a:t>Philosophy</a:t>
                      </a:r>
                    </a:p>
                    <a:p>
                      <a:pPr algn="ctr">
                        <a:lnSpc>
                          <a:spcPct val="115000"/>
                        </a:lnSpc>
                        <a:spcBef>
                          <a:spcPts val="500"/>
                        </a:spcBef>
                        <a:spcAft>
                          <a:spcPts val="0"/>
                        </a:spcAft>
                      </a:pPr>
                      <a:r>
                        <a:rPr lang="en-GB" sz="700" dirty="0">
                          <a:effectLst/>
                          <a:latin typeface="Calibri" panose="020F0502020204030204" pitchFamily="34" charset="0"/>
                          <a:ea typeface="Times New Roman" panose="02020603050405020304" pitchFamily="18" charset="0"/>
                          <a:cs typeface="Times New Roman" panose="02020603050405020304" pitchFamily="18" charset="0"/>
                        </a:rPr>
                        <a:t> </a:t>
                      </a:r>
                    </a:p>
                    <a:p>
                      <a:pPr algn="ctr">
                        <a:lnSpc>
                          <a:spcPct val="115000"/>
                        </a:lnSpc>
                        <a:spcBef>
                          <a:spcPts val="500"/>
                        </a:spcBef>
                        <a:spcAft>
                          <a:spcPts val="0"/>
                        </a:spcAft>
                      </a:pPr>
                      <a:r>
                        <a:rPr lang="en-GB" sz="700" dirty="0">
                          <a:effectLst/>
                          <a:latin typeface="Calibri" panose="020F0502020204030204" pitchFamily="34" charset="0"/>
                          <a:ea typeface="Times New Roman" panose="02020603050405020304" pitchFamily="18" charset="0"/>
                          <a:cs typeface="Times New Roman" panose="02020603050405020304" pitchFamily="18" charset="0"/>
                        </a:rPr>
                        <a:t> </a:t>
                      </a:r>
                    </a:p>
                    <a:p>
                      <a:pPr algn="ctr">
                        <a:lnSpc>
                          <a:spcPct val="115000"/>
                        </a:lnSpc>
                        <a:spcBef>
                          <a:spcPts val="500"/>
                        </a:spcBef>
                        <a:spcAft>
                          <a:spcPts val="0"/>
                        </a:spcAft>
                      </a:pPr>
                      <a:r>
                        <a:rPr lang="en-GB" sz="700" dirty="0">
                          <a:effectLst/>
                          <a:latin typeface="Calibri" panose="020F0502020204030204" pitchFamily="34" charset="0"/>
                          <a:ea typeface="Times New Roman" panose="02020603050405020304" pitchFamily="18" charset="0"/>
                          <a:cs typeface="Times New Roman" panose="02020603050405020304" pitchFamily="18" charset="0"/>
                        </a:rPr>
                        <a:t>The University of Huddersfield in collaboration with the </a:t>
                      </a:r>
                    </a:p>
                    <a:p>
                      <a:pPr algn="ctr">
                        <a:lnSpc>
                          <a:spcPct val="115000"/>
                        </a:lnSpc>
                        <a:spcBef>
                          <a:spcPts val="500"/>
                        </a:spcBef>
                        <a:spcAft>
                          <a:spcPts val="0"/>
                        </a:spcAft>
                      </a:pPr>
                      <a:r>
                        <a:rPr lang="en-GB" sz="700" dirty="0" err="1">
                          <a:effectLst/>
                          <a:latin typeface="Calibri" panose="020F0502020204030204" pitchFamily="34" charset="0"/>
                          <a:ea typeface="Times New Roman" panose="02020603050405020304" pitchFamily="18" charset="0"/>
                          <a:cs typeface="Times New Roman" panose="02020603050405020304" pitchFamily="18" charset="0"/>
                        </a:rPr>
                        <a:t>Borchester</a:t>
                      </a:r>
                      <a:r>
                        <a:rPr lang="en-GB" sz="700" dirty="0">
                          <a:effectLst/>
                          <a:latin typeface="Calibri" panose="020F0502020204030204" pitchFamily="34" charset="0"/>
                          <a:ea typeface="Times New Roman" panose="02020603050405020304" pitchFamily="18" charset="0"/>
                          <a:cs typeface="Times New Roman" panose="02020603050405020304" pitchFamily="18" charset="0"/>
                        </a:rPr>
                        <a:t> Farmers’ Club</a:t>
                      </a:r>
                    </a:p>
                    <a:p>
                      <a:pPr algn="ctr">
                        <a:lnSpc>
                          <a:spcPct val="115000"/>
                        </a:lnSpc>
                        <a:spcBef>
                          <a:spcPts val="500"/>
                        </a:spcBef>
                        <a:spcAft>
                          <a:spcPts val="0"/>
                        </a:spcAft>
                      </a:pPr>
                      <a:r>
                        <a:rPr lang="en-GB" sz="700" dirty="0">
                          <a:effectLst/>
                          <a:latin typeface="Calibri" panose="020F0502020204030204" pitchFamily="34" charset="0"/>
                          <a:ea typeface="Times New Roman" panose="02020603050405020304" pitchFamily="18" charset="0"/>
                          <a:cs typeface="Times New Roman" panose="02020603050405020304" pitchFamily="18" charset="0"/>
                        </a:rPr>
                        <a:t> </a:t>
                      </a:r>
                    </a:p>
                    <a:p>
                      <a:pPr algn="ctr">
                        <a:lnSpc>
                          <a:spcPct val="115000"/>
                        </a:lnSpc>
                        <a:spcBef>
                          <a:spcPts val="500"/>
                        </a:spcBef>
                        <a:spcAft>
                          <a:spcPts val="0"/>
                        </a:spcAft>
                      </a:pPr>
                      <a:r>
                        <a:rPr lang="en-GB" sz="700" dirty="0">
                          <a:effectLst/>
                          <a:latin typeface="Calibri" panose="020F0502020204030204" pitchFamily="34" charset="0"/>
                          <a:ea typeface="Times New Roman" panose="02020603050405020304" pitchFamily="18" charset="0"/>
                          <a:cs typeface="Times New Roman" panose="02020603050405020304" pitchFamily="18" charset="0"/>
                        </a:rPr>
                        <a:t> </a:t>
                      </a:r>
                    </a:p>
                    <a:p>
                      <a:pPr algn="ctr">
                        <a:lnSpc>
                          <a:spcPct val="115000"/>
                        </a:lnSpc>
                        <a:spcBef>
                          <a:spcPts val="500"/>
                        </a:spcBef>
                        <a:spcAft>
                          <a:spcPts val="0"/>
                        </a:spcAft>
                      </a:pPr>
                      <a:r>
                        <a:rPr lang="en-GB" sz="700" dirty="0">
                          <a:effectLst/>
                          <a:latin typeface="Calibri" panose="020F0502020204030204" pitchFamily="34" charset="0"/>
                          <a:ea typeface="Times New Roman" panose="02020603050405020304" pitchFamily="18" charset="0"/>
                          <a:cs typeface="Times New Roman" panose="02020603050405020304" pitchFamily="18" charset="0"/>
                        </a:rPr>
                        <a:t> </a:t>
                      </a:r>
                    </a:p>
                    <a:p>
                      <a:pPr algn="ctr">
                        <a:lnSpc>
                          <a:spcPct val="115000"/>
                        </a:lnSpc>
                        <a:spcBef>
                          <a:spcPts val="500"/>
                        </a:spcBef>
                        <a:spcAft>
                          <a:spcPts val="0"/>
                        </a:spcAft>
                      </a:pPr>
                      <a:r>
                        <a:rPr lang="en-GB" sz="700" dirty="0">
                          <a:effectLst/>
                          <a:latin typeface="Calibri" panose="020F0502020204030204" pitchFamily="34" charset="0"/>
                          <a:ea typeface="Times New Roman" panose="02020603050405020304" pitchFamily="18" charset="0"/>
                          <a:cs typeface="Times New Roman" panose="02020603050405020304" pitchFamily="18" charset="0"/>
                        </a:rPr>
                        <a:t>April 2018</a:t>
                      </a:r>
                    </a:p>
                    <a:p>
                      <a:pPr algn="ctr">
                        <a:lnSpc>
                          <a:spcPct val="115000"/>
                        </a:lnSpc>
                        <a:spcBef>
                          <a:spcPts val="500"/>
                        </a:spcBef>
                        <a:spcAft>
                          <a:spcPts val="0"/>
                        </a:spcAft>
                      </a:pPr>
                      <a:r>
                        <a:rPr lang="en-GB" sz="700" dirty="0">
                          <a:effectLst/>
                          <a:latin typeface="Calibri" panose="020F0502020204030204" pitchFamily="34" charset="0"/>
                          <a:ea typeface="Times New Roman" panose="02020603050405020304" pitchFamily="18" charset="0"/>
                          <a:cs typeface="Times New Roman" panose="02020603050405020304" pitchFamily="18" charset="0"/>
                        </a:rPr>
                        <a:t> </a:t>
                      </a:r>
                    </a:p>
                  </a:txBody>
                  <a:tcPr marL="47562" marR="475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6252323"/>
                  </a:ext>
                </a:extLst>
              </a:tr>
            </a:tbl>
          </a:graphicData>
        </a:graphic>
      </p:graphicFrame>
    </p:spTree>
    <p:extLst>
      <p:ext uri="{BB962C8B-B14F-4D97-AF65-F5344CB8AC3E}">
        <p14:creationId xmlns:p14="http://schemas.microsoft.com/office/powerpoint/2010/main" val="1458140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68312" y="512664"/>
            <a:ext cx="8229600" cy="900112"/>
          </a:xfrm>
        </p:spPr>
        <p:txBody>
          <a:bodyPr/>
          <a:lstStyle/>
          <a:p>
            <a:pPr eaLnBrk="1" hangingPunct="1"/>
            <a:r>
              <a:rPr lang="en-GB" altLang="en-US" dirty="0" smtClean="0"/>
              <a:t>Presentation regulations</a:t>
            </a:r>
          </a:p>
        </p:txBody>
      </p:sp>
      <p:sp>
        <p:nvSpPr>
          <p:cNvPr id="25603" name="Rectangle 3"/>
          <p:cNvSpPr>
            <a:spLocks noGrp="1" noChangeArrowheads="1"/>
          </p:cNvSpPr>
          <p:nvPr>
            <p:ph type="body" idx="1"/>
          </p:nvPr>
        </p:nvSpPr>
        <p:spPr>
          <a:xfrm>
            <a:off x="468313" y="2132856"/>
            <a:ext cx="8229600" cy="3671044"/>
          </a:xfrm>
        </p:spPr>
        <p:txBody>
          <a:bodyPr/>
          <a:lstStyle/>
          <a:p>
            <a:pPr marL="0" indent="0" eaLnBrk="1" hangingPunct="1">
              <a:lnSpc>
                <a:spcPct val="90000"/>
              </a:lnSpc>
              <a:buNone/>
            </a:pPr>
            <a:endParaRPr lang="en-GB" altLang="en-US" sz="2800" dirty="0" smtClean="0">
              <a:solidFill>
                <a:schemeClr val="tx1"/>
              </a:solidFill>
            </a:endParaRPr>
          </a:p>
          <a:p>
            <a:pPr marL="0" indent="0" eaLnBrk="1" hangingPunct="1">
              <a:lnSpc>
                <a:spcPct val="90000"/>
              </a:lnSpc>
              <a:buNone/>
            </a:pPr>
            <a:endParaRPr lang="en-GB" altLang="en-US" sz="2800" dirty="0" smtClean="0">
              <a:solidFill>
                <a:schemeClr val="tx1"/>
              </a:solidFill>
            </a:endParaRPr>
          </a:p>
        </p:txBody>
      </p:sp>
      <p:sp>
        <p:nvSpPr>
          <p:cNvPr id="2" name="TextBox 1"/>
          <p:cNvSpPr txBox="1"/>
          <p:nvPr/>
        </p:nvSpPr>
        <p:spPr>
          <a:xfrm>
            <a:off x="370644" y="1988840"/>
            <a:ext cx="8424936" cy="4093428"/>
          </a:xfrm>
          <a:prstGeom prst="rect">
            <a:avLst/>
          </a:prstGeom>
          <a:noFill/>
        </p:spPr>
        <p:txBody>
          <a:bodyPr wrap="square" rtlCol="0">
            <a:spAutoFit/>
          </a:bodyPr>
          <a:lstStyle/>
          <a:p>
            <a:r>
              <a:rPr lang="en-GB" sz="2000" b="1" dirty="0" smtClean="0"/>
              <a:t>List of contents</a:t>
            </a:r>
          </a:p>
          <a:p>
            <a:endParaRPr lang="en-GB" sz="2000" dirty="0" smtClean="0"/>
          </a:p>
          <a:p>
            <a:pPr marL="342900" indent="-342900">
              <a:buFont typeface="Wingdings" panose="05000000000000000000" pitchFamily="2" charset="2"/>
              <a:buChar char="Ø"/>
            </a:pPr>
            <a:r>
              <a:rPr lang="en-GB" sz="2000" dirty="0"/>
              <a:t>Your thesis must have a list of contents, giving all relevant subdivisions of the thesis and a page number for each item.  </a:t>
            </a:r>
            <a:endParaRPr lang="en-GB" sz="2000" dirty="0" smtClean="0"/>
          </a:p>
          <a:p>
            <a:pPr marL="342900" indent="-342900">
              <a:buFont typeface="Wingdings" panose="05000000000000000000" pitchFamily="2" charset="2"/>
              <a:buChar char="Ø"/>
            </a:pPr>
            <a:endParaRPr lang="en-GB" sz="2000" dirty="0" smtClean="0"/>
          </a:p>
          <a:p>
            <a:pPr marL="342900" indent="-342900">
              <a:buFont typeface="Wingdings" panose="05000000000000000000" pitchFamily="2" charset="2"/>
              <a:buChar char="Ø"/>
            </a:pPr>
            <a:r>
              <a:rPr lang="en-GB" sz="2000" dirty="0" smtClean="0"/>
              <a:t>In </a:t>
            </a:r>
            <a:r>
              <a:rPr lang="en-GB" sz="2000" dirty="0"/>
              <a:t>a multi-volume thesis the contents page(s) in the first volume must show the complete contents of the thesis, volume by volume, and each subsequent volume must have a contents page giving the contents of that volume.  </a:t>
            </a:r>
            <a:endParaRPr lang="en-GB" sz="2000" dirty="0" smtClean="0"/>
          </a:p>
          <a:p>
            <a:pPr marL="342900" indent="-342900">
              <a:buFont typeface="Wingdings" panose="05000000000000000000" pitchFamily="2" charset="2"/>
              <a:buChar char="Ø"/>
            </a:pPr>
            <a:endParaRPr lang="en-GB" sz="2000" dirty="0" smtClean="0"/>
          </a:p>
          <a:p>
            <a:pPr marL="342900" indent="-342900">
              <a:buFont typeface="Wingdings" panose="05000000000000000000" pitchFamily="2" charset="2"/>
              <a:buChar char="Ø"/>
            </a:pPr>
            <a:r>
              <a:rPr lang="en-GB" sz="2000" dirty="0" smtClean="0"/>
              <a:t>If </a:t>
            </a:r>
            <a:r>
              <a:rPr lang="en-GB" sz="2000" dirty="0"/>
              <a:t>your thesis contains tables, there should be a separate list of each item, as appropriate, immediately after the contents page(s).</a:t>
            </a:r>
          </a:p>
          <a:p>
            <a:endParaRPr lang="en-GB" sz="2000" dirty="0" smtClean="0"/>
          </a:p>
        </p:txBody>
      </p:sp>
    </p:spTree>
    <p:extLst>
      <p:ext uri="{BB962C8B-B14F-4D97-AF65-F5344CB8AC3E}">
        <p14:creationId xmlns:p14="http://schemas.microsoft.com/office/powerpoint/2010/main" val="694869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68312" y="512664"/>
            <a:ext cx="8229600" cy="900112"/>
          </a:xfrm>
        </p:spPr>
        <p:txBody>
          <a:bodyPr/>
          <a:lstStyle/>
          <a:p>
            <a:pPr eaLnBrk="1" hangingPunct="1"/>
            <a:r>
              <a:rPr lang="en-GB" altLang="en-US" dirty="0" smtClean="0"/>
              <a:t>Presentation regulations</a:t>
            </a:r>
          </a:p>
        </p:txBody>
      </p:sp>
      <p:sp>
        <p:nvSpPr>
          <p:cNvPr id="25603" name="Rectangle 3"/>
          <p:cNvSpPr>
            <a:spLocks noGrp="1" noChangeArrowheads="1"/>
          </p:cNvSpPr>
          <p:nvPr>
            <p:ph type="body" idx="1"/>
          </p:nvPr>
        </p:nvSpPr>
        <p:spPr>
          <a:xfrm>
            <a:off x="468313" y="2132856"/>
            <a:ext cx="8229600" cy="3671044"/>
          </a:xfrm>
        </p:spPr>
        <p:txBody>
          <a:bodyPr/>
          <a:lstStyle/>
          <a:p>
            <a:pPr marL="0" indent="0" eaLnBrk="1" hangingPunct="1">
              <a:lnSpc>
                <a:spcPct val="90000"/>
              </a:lnSpc>
              <a:buNone/>
            </a:pPr>
            <a:endParaRPr lang="en-GB" altLang="en-US" sz="2800" dirty="0" smtClean="0">
              <a:solidFill>
                <a:schemeClr val="tx1"/>
              </a:solidFill>
            </a:endParaRPr>
          </a:p>
          <a:p>
            <a:pPr marL="0" indent="0" eaLnBrk="1" hangingPunct="1">
              <a:lnSpc>
                <a:spcPct val="90000"/>
              </a:lnSpc>
              <a:buNone/>
            </a:pPr>
            <a:endParaRPr lang="en-GB" altLang="en-US" sz="2800" dirty="0" smtClean="0">
              <a:solidFill>
                <a:schemeClr val="tx1"/>
              </a:solidFill>
            </a:endParaRPr>
          </a:p>
        </p:txBody>
      </p:sp>
      <p:sp>
        <p:nvSpPr>
          <p:cNvPr id="2" name="TextBox 1"/>
          <p:cNvSpPr txBox="1"/>
          <p:nvPr/>
        </p:nvSpPr>
        <p:spPr>
          <a:xfrm>
            <a:off x="370644" y="2132856"/>
            <a:ext cx="8424936" cy="3170099"/>
          </a:xfrm>
          <a:prstGeom prst="rect">
            <a:avLst/>
          </a:prstGeom>
          <a:noFill/>
        </p:spPr>
        <p:txBody>
          <a:bodyPr wrap="square" rtlCol="0">
            <a:spAutoFit/>
          </a:bodyPr>
          <a:lstStyle/>
          <a:p>
            <a:r>
              <a:rPr lang="en-GB" sz="2000" b="1" dirty="0"/>
              <a:t>Page </a:t>
            </a:r>
            <a:r>
              <a:rPr lang="en-GB" sz="2000" b="1" dirty="0" smtClean="0"/>
              <a:t>numbering</a:t>
            </a:r>
          </a:p>
          <a:p>
            <a:endParaRPr lang="en-GB" sz="2000" dirty="0"/>
          </a:p>
          <a:p>
            <a:pPr marL="342900" indent="-342900">
              <a:buFont typeface="Wingdings" panose="05000000000000000000" pitchFamily="2" charset="2"/>
              <a:buChar char="Ø"/>
            </a:pPr>
            <a:r>
              <a:rPr lang="en-GB" sz="2000" dirty="0"/>
              <a:t>Page numbering should consist of one single sequence of standard Arabic numerals (i.e. 1, 2, 3 …) throughout the thesis, starting with the title page as page number 1.  </a:t>
            </a:r>
            <a:endParaRPr lang="en-GB" sz="2000" dirty="0" smtClean="0"/>
          </a:p>
          <a:p>
            <a:pPr marL="342900" indent="-342900">
              <a:buFont typeface="Wingdings" panose="05000000000000000000" pitchFamily="2" charset="2"/>
              <a:buChar char="Ø"/>
            </a:pPr>
            <a:endParaRPr lang="en-GB" sz="2000" dirty="0"/>
          </a:p>
          <a:p>
            <a:pPr marL="342900" indent="-342900">
              <a:buFont typeface="Wingdings" panose="05000000000000000000" pitchFamily="2" charset="2"/>
              <a:buChar char="Ø"/>
            </a:pPr>
            <a:r>
              <a:rPr lang="en-GB" sz="2000" dirty="0" smtClean="0"/>
              <a:t>Page </a:t>
            </a:r>
            <a:r>
              <a:rPr lang="en-GB" sz="2000" dirty="0"/>
              <a:t>numbers must be displayed on all pages, including the appendices </a:t>
            </a:r>
            <a:r>
              <a:rPr lang="en-GB" sz="2000" b="1" i="1" dirty="0"/>
              <a:t>except</a:t>
            </a:r>
            <a:r>
              <a:rPr lang="en-GB" sz="2000" b="1" dirty="0"/>
              <a:t> </a:t>
            </a:r>
            <a:r>
              <a:rPr lang="en-GB" sz="2000" dirty="0"/>
              <a:t>the title page, and should extend to cover all volumes in a multi-volume thesis.  </a:t>
            </a:r>
          </a:p>
          <a:p>
            <a:endParaRPr lang="en-GB" sz="2000" dirty="0" smtClean="0"/>
          </a:p>
        </p:txBody>
      </p:sp>
    </p:spTree>
    <p:extLst>
      <p:ext uri="{BB962C8B-B14F-4D97-AF65-F5344CB8AC3E}">
        <p14:creationId xmlns:p14="http://schemas.microsoft.com/office/powerpoint/2010/main" val="42740354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68312" y="512664"/>
            <a:ext cx="8229600" cy="900112"/>
          </a:xfrm>
        </p:spPr>
        <p:txBody>
          <a:bodyPr/>
          <a:lstStyle/>
          <a:p>
            <a:pPr eaLnBrk="1" hangingPunct="1"/>
            <a:r>
              <a:rPr lang="en-GB" altLang="en-US" dirty="0" smtClean="0"/>
              <a:t>Presentation regulations</a:t>
            </a:r>
          </a:p>
        </p:txBody>
      </p:sp>
      <p:sp>
        <p:nvSpPr>
          <p:cNvPr id="25603" name="Rectangle 3"/>
          <p:cNvSpPr>
            <a:spLocks noGrp="1" noChangeArrowheads="1"/>
          </p:cNvSpPr>
          <p:nvPr>
            <p:ph type="body" idx="1"/>
          </p:nvPr>
        </p:nvSpPr>
        <p:spPr>
          <a:xfrm>
            <a:off x="468313" y="2132856"/>
            <a:ext cx="8229600" cy="3671044"/>
          </a:xfrm>
        </p:spPr>
        <p:txBody>
          <a:bodyPr/>
          <a:lstStyle/>
          <a:p>
            <a:pPr marL="0" indent="0" eaLnBrk="1" hangingPunct="1">
              <a:lnSpc>
                <a:spcPct val="90000"/>
              </a:lnSpc>
              <a:buNone/>
            </a:pPr>
            <a:endParaRPr lang="en-GB" altLang="en-US" sz="2800" dirty="0" smtClean="0">
              <a:solidFill>
                <a:schemeClr val="tx1"/>
              </a:solidFill>
            </a:endParaRPr>
          </a:p>
          <a:p>
            <a:pPr marL="0" indent="0" eaLnBrk="1" hangingPunct="1">
              <a:lnSpc>
                <a:spcPct val="90000"/>
              </a:lnSpc>
              <a:buNone/>
            </a:pPr>
            <a:endParaRPr lang="en-GB" altLang="en-US" sz="2800" dirty="0" smtClean="0">
              <a:solidFill>
                <a:schemeClr val="tx1"/>
              </a:solidFill>
            </a:endParaRPr>
          </a:p>
        </p:txBody>
      </p:sp>
      <p:sp>
        <p:nvSpPr>
          <p:cNvPr id="2" name="TextBox 1"/>
          <p:cNvSpPr txBox="1"/>
          <p:nvPr/>
        </p:nvSpPr>
        <p:spPr>
          <a:xfrm>
            <a:off x="370644" y="1988840"/>
            <a:ext cx="8424936" cy="3785652"/>
          </a:xfrm>
          <a:prstGeom prst="rect">
            <a:avLst/>
          </a:prstGeom>
          <a:noFill/>
        </p:spPr>
        <p:txBody>
          <a:bodyPr wrap="square" rtlCol="0">
            <a:spAutoFit/>
          </a:bodyPr>
          <a:lstStyle/>
          <a:p>
            <a:r>
              <a:rPr lang="en-GB" sz="2000" b="1" dirty="0" smtClean="0"/>
              <a:t>Referencing</a:t>
            </a:r>
            <a:endParaRPr lang="en-GB" sz="2000" b="1" dirty="0"/>
          </a:p>
          <a:p>
            <a:endParaRPr lang="en-GB" sz="2000" dirty="0" smtClean="0"/>
          </a:p>
          <a:p>
            <a:r>
              <a:rPr lang="en-GB" sz="2000" dirty="0" smtClean="0"/>
              <a:t>The standard referencing system for the University of Huddersfield is </a:t>
            </a:r>
            <a:r>
              <a:rPr lang="en-GB" sz="2000" dirty="0" smtClean="0">
                <a:hlinkClick r:id="rId3"/>
              </a:rPr>
              <a:t>APA 6</a:t>
            </a:r>
            <a:r>
              <a:rPr lang="en-GB" sz="2000" baseline="30000" dirty="0" smtClean="0">
                <a:hlinkClick r:id="rId3"/>
              </a:rPr>
              <a:t>th</a:t>
            </a:r>
            <a:r>
              <a:rPr lang="en-GB" sz="2000" dirty="0" smtClean="0"/>
              <a:t>, however different disciplines have different requirements and your supervisor may have requested that you use a different referencing system.</a:t>
            </a:r>
          </a:p>
          <a:p>
            <a:endParaRPr lang="en-GB" sz="2000" dirty="0"/>
          </a:p>
          <a:p>
            <a:r>
              <a:rPr lang="en-GB" sz="2000" dirty="0" smtClean="0"/>
              <a:t>Please ensure that your references are consistent.  </a:t>
            </a:r>
            <a:r>
              <a:rPr lang="en-GB" sz="2000" dirty="0" smtClean="0">
                <a:hlinkClick r:id="rId4"/>
              </a:rPr>
              <a:t>Reference management software</a:t>
            </a:r>
            <a:r>
              <a:rPr lang="en-GB" sz="2000" dirty="0" smtClean="0"/>
              <a:t>, such as Endnote, </a:t>
            </a:r>
            <a:r>
              <a:rPr lang="en-GB" sz="2000" dirty="0" err="1" smtClean="0"/>
              <a:t>Mendeley</a:t>
            </a:r>
            <a:r>
              <a:rPr lang="en-GB" sz="2000" dirty="0" smtClean="0"/>
              <a:t>, </a:t>
            </a:r>
            <a:r>
              <a:rPr lang="en-GB" sz="2000" dirty="0" err="1" smtClean="0"/>
              <a:t>RefWorks</a:t>
            </a:r>
            <a:r>
              <a:rPr lang="en-GB" sz="2000" dirty="0" smtClean="0"/>
              <a:t> etc. can be useful in this regard.</a:t>
            </a:r>
          </a:p>
          <a:p>
            <a:endParaRPr lang="en-GB" sz="2000" dirty="0"/>
          </a:p>
          <a:p>
            <a:r>
              <a:rPr lang="en-GB" sz="2000" dirty="0" smtClean="0"/>
              <a:t>Ask for support with paraphrasing and referencing if you are unsure.</a:t>
            </a:r>
          </a:p>
        </p:txBody>
      </p:sp>
    </p:spTree>
    <p:extLst>
      <p:ext uri="{BB962C8B-B14F-4D97-AF65-F5344CB8AC3E}">
        <p14:creationId xmlns:p14="http://schemas.microsoft.com/office/powerpoint/2010/main" val="22228637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88640"/>
            <a:ext cx="8674865" cy="6325729"/>
          </a:xfrm>
          <a:prstGeom prst="rect">
            <a:avLst/>
          </a:prstGeom>
        </p:spPr>
      </p:pic>
      <p:sp>
        <p:nvSpPr>
          <p:cNvPr id="3" name="Oval 2"/>
          <p:cNvSpPr/>
          <p:nvPr/>
        </p:nvSpPr>
        <p:spPr bwMode="auto">
          <a:xfrm>
            <a:off x="179512" y="908720"/>
            <a:ext cx="792088" cy="288032"/>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1600" b="0" i="0" u="none" strike="noStrike" cap="none" normalizeH="0" baseline="0" smtClean="0">
              <a:ln>
                <a:noFill/>
              </a:ln>
              <a:solidFill>
                <a:schemeClr val="tx1"/>
              </a:solidFill>
              <a:effectLst/>
              <a:latin typeface="Arial" charset="0"/>
            </a:endParaRPr>
          </a:p>
        </p:txBody>
      </p:sp>
      <p:sp>
        <p:nvSpPr>
          <p:cNvPr id="4" name="Oval 3"/>
          <p:cNvSpPr/>
          <p:nvPr/>
        </p:nvSpPr>
        <p:spPr bwMode="auto">
          <a:xfrm>
            <a:off x="1691680" y="1556792"/>
            <a:ext cx="914400" cy="914400"/>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1600" b="0" i="0" u="none" strike="noStrike" cap="none" normalizeH="0" baseline="0" smtClean="0">
              <a:ln>
                <a:noFill/>
              </a:ln>
              <a:solidFill>
                <a:schemeClr val="tx1"/>
              </a:solidFill>
              <a:effectLst/>
              <a:latin typeface="Arial" charset="0"/>
            </a:endParaRPr>
          </a:p>
        </p:txBody>
      </p:sp>
      <p:sp>
        <p:nvSpPr>
          <p:cNvPr id="5" name="Oval 4"/>
          <p:cNvSpPr/>
          <p:nvPr/>
        </p:nvSpPr>
        <p:spPr bwMode="auto">
          <a:xfrm>
            <a:off x="195189" y="836712"/>
            <a:ext cx="792088" cy="432048"/>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16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446152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68312" y="512664"/>
            <a:ext cx="8229600" cy="900112"/>
          </a:xfrm>
        </p:spPr>
        <p:txBody>
          <a:bodyPr/>
          <a:lstStyle/>
          <a:p>
            <a:pPr eaLnBrk="1" hangingPunct="1"/>
            <a:r>
              <a:rPr lang="en-GB" altLang="en-US" dirty="0" smtClean="0"/>
              <a:t>Presentation regulations</a:t>
            </a:r>
          </a:p>
        </p:txBody>
      </p:sp>
      <p:sp>
        <p:nvSpPr>
          <p:cNvPr id="25603" name="Rectangle 3"/>
          <p:cNvSpPr>
            <a:spLocks noGrp="1" noChangeArrowheads="1"/>
          </p:cNvSpPr>
          <p:nvPr>
            <p:ph type="body" idx="1"/>
          </p:nvPr>
        </p:nvSpPr>
        <p:spPr>
          <a:xfrm>
            <a:off x="468313" y="2132856"/>
            <a:ext cx="8229600" cy="3671044"/>
          </a:xfrm>
        </p:spPr>
        <p:txBody>
          <a:bodyPr/>
          <a:lstStyle/>
          <a:p>
            <a:pPr marL="0" indent="0" eaLnBrk="1" hangingPunct="1">
              <a:lnSpc>
                <a:spcPct val="90000"/>
              </a:lnSpc>
              <a:buNone/>
            </a:pPr>
            <a:endParaRPr lang="en-GB" altLang="en-US" sz="2800" dirty="0" smtClean="0">
              <a:solidFill>
                <a:schemeClr val="tx1"/>
              </a:solidFill>
            </a:endParaRPr>
          </a:p>
          <a:p>
            <a:pPr marL="0" indent="0" eaLnBrk="1" hangingPunct="1">
              <a:lnSpc>
                <a:spcPct val="90000"/>
              </a:lnSpc>
              <a:buNone/>
            </a:pPr>
            <a:endParaRPr lang="en-GB" altLang="en-US" sz="2800" dirty="0" smtClean="0">
              <a:solidFill>
                <a:schemeClr val="tx1"/>
              </a:solidFill>
            </a:endParaRPr>
          </a:p>
        </p:txBody>
      </p:sp>
      <p:sp>
        <p:nvSpPr>
          <p:cNvPr id="2" name="TextBox 1"/>
          <p:cNvSpPr txBox="1"/>
          <p:nvPr/>
        </p:nvSpPr>
        <p:spPr>
          <a:xfrm>
            <a:off x="258813" y="1852414"/>
            <a:ext cx="8856984" cy="4231928"/>
          </a:xfrm>
          <a:prstGeom prst="rect">
            <a:avLst/>
          </a:prstGeom>
          <a:noFill/>
        </p:spPr>
        <p:txBody>
          <a:bodyPr wrap="square" rtlCol="0">
            <a:spAutoFit/>
          </a:bodyPr>
          <a:lstStyle/>
          <a:p>
            <a:r>
              <a:rPr lang="en-GB" sz="1900" b="1" dirty="0"/>
              <a:t>Optional </a:t>
            </a:r>
            <a:r>
              <a:rPr lang="en-GB" sz="1900" b="1" dirty="0" smtClean="0"/>
              <a:t>pages</a:t>
            </a:r>
          </a:p>
          <a:p>
            <a:endParaRPr lang="en-GB" sz="1000" dirty="0"/>
          </a:p>
          <a:p>
            <a:r>
              <a:rPr lang="en-GB" sz="1900" dirty="0"/>
              <a:t>You may include dedications, acknowledgements, list of abbreviations etc. as appropriate. </a:t>
            </a:r>
            <a:endParaRPr lang="en-GB" sz="1900" dirty="0" smtClean="0"/>
          </a:p>
          <a:p>
            <a:endParaRPr lang="en-GB" sz="1000" dirty="0"/>
          </a:p>
          <a:p>
            <a:r>
              <a:rPr lang="en-GB" sz="1900" b="1" dirty="0"/>
              <a:t>Multiple </a:t>
            </a:r>
            <a:r>
              <a:rPr lang="en-GB" sz="1900" b="1" dirty="0" smtClean="0"/>
              <a:t>volumes</a:t>
            </a:r>
          </a:p>
          <a:p>
            <a:endParaRPr lang="en-GB" sz="1000" dirty="0"/>
          </a:p>
          <a:p>
            <a:r>
              <a:rPr lang="en-GB" sz="1900" dirty="0"/>
              <a:t>Where a thesis consists of more than one volume, each volume must contain a title page in the form set out above, but also include the appropriate number and total number of volumes (i.e. Volume 1 of 3</a:t>
            </a:r>
            <a:r>
              <a:rPr lang="en-GB" sz="1900" dirty="0" smtClean="0"/>
              <a:t>).</a:t>
            </a:r>
          </a:p>
          <a:p>
            <a:endParaRPr lang="en-GB" sz="1000" dirty="0"/>
          </a:p>
          <a:p>
            <a:r>
              <a:rPr lang="en-GB" sz="1900" b="1" dirty="0"/>
              <a:t>Resubmission following referral</a:t>
            </a:r>
            <a:endParaRPr lang="en-GB" sz="1900" dirty="0"/>
          </a:p>
          <a:p>
            <a:r>
              <a:rPr lang="en-GB" sz="1900" dirty="0"/>
              <a:t>Where a candidate is referred to complete amendments or further work, the work resubmitted for examination must bear the month and year of the resubmission on the title page and not the </a:t>
            </a:r>
            <a:r>
              <a:rPr lang="en-GB" sz="1900" dirty="0" smtClean="0"/>
              <a:t>original month </a:t>
            </a:r>
            <a:r>
              <a:rPr lang="en-GB" sz="1900" dirty="0"/>
              <a:t>and year of </a:t>
            </a:r>
            <a:r>
              <a:rPr lang="en-GB" sz="1900" dirty="0" smtClean="0"/>
              <a:t>submission.</a:t>
            </a:r>
            <a:endParaRPr lang="en-GB" sz="1900" dirty="0"/>
          </a:p>
          <a:p>
            <a:endParaRPr lang="en-GB" sz="2000" dirty="0" smtClean="0"/>
          </a:p>
        </p:txBody>
      </p:sp>
    </p:spTree>
    <p:extLst>
      <p:ext uri="{BB962C8B-B14F-4D97-AF65-F5344CB8AC3E}">
        <p14:creationId xmlns:p14="http://schemas.microsoft.com/office/powerpoint/2010/main" val="40099395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68312" y="512664"/>
            <a:ext cx="8229600" cy="900112"/>
          </a:xfrm>
        </p:spPr>
        <p:txBody>
          <a:bodyPr/>
          <a:lstStyle/>
          <a:p>
            <a:pPr eaLnBrk="1" hangingPunct="1"/>
            <a:r>
              <a:rPr lang="en-GB" altLang="en-US" dirty="0" smtClean="0"/>
              <a:t>Presentation regulations</a:t>
            </a:r>
          </a:p>
        </p:txBody>
      </p:sp>
      <p:sp>
        <p:nvSpPr>
          <p:cNvPr id="25603" name="Rectangle 3"/>
          <p:cNvSpPr>
            <a:spLocks noGrp="1" noChangeArrowheads="1"/>
          </p:cNvSpPr>
          <p:nvPr>
            <p:ph type="body" idx="1"/>
          </p:nvPr>
        </p:nvSpPr>
        <p:spPr>
          <a:xfrm>
            <a:off x="468313" y="2132856"/>
            <a:ext cx="8229600" cy="3671044"/>
          </a:xfrm>
        </p:spPr>
        <p:txBody>
          <a:bodyPr/>
          <a:lstStyle/>
          <a:p>
            <a:pPr marL="0" indent="0" eaLnBrk="1" hangingPunct="1">
              <a:lnSpc>
                <a:spcPct val="90000"/>
              </a:lnSpc>
              <a:buNone/>
            </a:pPr>
            <a:endParaRPr lang="en-GB" altLang="en-US" sz="2800" dirty="0" smtClean="0">
              <a:solidFill>
                <a:schemeClr val="tx1"/>
              </a:solidFill>
            </a:endParaRPr>
          </a:p>
          <a:p>
            <a:pPr marL="0" indent="0" eaLnBrk="1" hangingPunct="1">
              <a:lnSpc>
                <a:spcPct val="90000"/>
              </a:lnSpc>
              <a:buNone/>
            </a:pPr>
            <a:endParaRPr lang="en-GB" altLang="en-US" sz="2800" dirty="0" smtClean="0">
              <a:solidFill>
                <a:schemeClr val="tx1"/>
              </a:solidFill>
            </a:endParaRPr>
          </a:p>
        </p:txBody>
      </p:sp>
      <p:sp>
        <p:nvSpPr>
          <p:cNvPr id="2" name="TextBox 1"/>
          <p:cNvSpPr txBox="1"/>
          <p:nvPr/>
        </p:nvSpPr>
        <p:spPr>
          <a:xfrm>
            <a:off x="179512" y="1772816"/>
            <a:ext cx="8856984" cy="2708434"/>
          </a:xfrm>
          <a:prstGeom prst="rect">
            <a:avLst/>
          </a:prstGeom>
          <a:noFill/>
        </p:spPr>
        <p:txBody>
          <a:bodyPr wrap="square" rtlCol="0">
            <a:spAutoFit/>
          </a:bodyPr>
          <a:lstStyle/>
          <a:p>
            <a:r>
              <a:rPr lang="en-GB" sz="2000" b="1" dirty="0" smtClean="0"/>
              <a:t>Word Count</a:t>
            </a:r>
          </a:p>
          <a:p>
            <a:endParaRPr lang="en-GB" sz="1000" b="1" dirty="0"/>
          </a:p>
          <a:p>
            <a:r>
              <a:rPr lang="en-GB" sz="2000" dirty="0"/>
              <a:t>The word counts below list the maximum allowable length for theses, not necessarily the preferred length.  In many instances, supervisors may wish to recommend a shorter length.  Supervisors should be able to advise on the usual length of theses in their subject area or </a:t>
            </a:r>
            <a:r>
              <a:rPr lang="en-GB" sz="2000" dirty="0" smtClean="0"/>
              <a:t>topic.</a:t>
            </a:r>
          </a:p>
          <a:p>
            <a:endParaRPr lang="en-GB" sz="2000" dirty="0"/>
          </a:p>
          <a:p>
            <a:endParaRPr lang="en-GB" sz="2000" dirty="0"/>
          </a:p>
          <a:p>
            <a:endParaRPr lang="en-GB" sz="2000" dirty="0" smtClean="0"/>
          </a:p>
        </p:txBody>
      </p:sp>
      <p:graphicFrame>
        <p:nvGraphicFramePr>
          <p:cNvPr id="4" name="Table 3"/>
          <p:cNvGraphicFramePr>
            <a:graphicFrameLocks noGrp="1"/>
          </p:cNvGraphicFramePr>
          <p:nvPr>
            <p:extLst>
              <p:ext uri="{D42A27DB-BD31-4B8C-83A1-F6EECF244321}">
                <p14:modId xmlns:p14="http://schemas.microsoft.com/office/powerpoint/2010/main" val="3242905559"/>
              </p:ext>
            </p:extLst>
          </p:nvPr>
        </p:nvGraphicFramePr>
        <p:xfrm>
          <a:off x="971600" y="3573015"/>
          <a:ext cx="7416824" cy="2671211"/>
        </p:xfrm>
        <a:graphic>
          <a:graphicData uri="http://schemas.openxmlformats.org/drawingml/2006/table">
            <a:tbl>
              <a:tblPr firstRow="1" firstCol="1" bandRow="1"/>
              <a:tblGrid>
                <a:gridCol w="3707555">
                  <a:extLst>
                    <a:ext uri="{9D8B030D-6E8A-4147-A177-3AD203B41FA5}">
                      <a16:colId xmlns:a16="http://schemas.microsoft.com/office/drawing/2014/main" val="691436733"/>
                    </a:ext>
                  </a:extLst>
                </a:gridCol>
                <a:gridCol w="3709269">
                  <a:extLst>
                    <a:ext uri="{9D8B030D-6E8A-4147-A177-3AD203B41FA5}">
                      <a16:colId xmlns:a16="http://schemas.microsoft.com/office/drawing/2014/main" val="4272716603"/>
                    </a:ext>
                  </a:extLst>
                </a:gridCol>
              </a:tblGrid>
              <a:tr h="284577">
                <a:tc>
                  <a:txBody>
                    <a:bodyPr/>
                    <a:lstStyle/>
                    <a:p>
                      <a:pPr>
                        <a:lnSpc>
                          <a:spcPct val="115000"/>
                        </a:lnSpc>
                        <a:spcBef>
                          <a:spcPts val="500"/>
                        </a:spcBef>
                        <a:spcAft>
                          <a:spcPts val="0"/>
                        </a:spcAft>
                      </a:pPr>
                      <a:r>
                        <a:rPr lang="en-GB" sz="1400" b="1">
                          <a:effectLst/>
                          <a:latin typeface="+mn-lt"/>
                          <a:ea typeface="Times New Roman" panose="02020603050405020304" pitchFamily="18" charset="0"/>
                          <a:cs typeface="Times New Roman" panose="02020603050405020304" pitchFamily="18" charset="0"/>
                        </a:rPr>
                        <a:t>Intended Award</a:t>
                      </a:r>
                      <a:endParaRPr lang="en-GB" sz="1400">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nSpc>
                          <a:spcPct val="115000"/>
                        </a:lnSpc>
                        <a:spcBef>
                          <a:spcPts val="500"/>
                        </a:spcBef>
                        <a:spcAft>
                          <a:spcPts val="0"/>
                        </a:spcAft>
                      </a:pPr>
                      <a:r>
                        <a:rPr lang="en-GB" sz="1400" b="1" dirty="0">
                          <a:effectLst/>
                          <a:latin typeface="+mn-lt"/>
                          <a:ea typeface="Times New Roman" panose="02020603050405020304" pitchFamily="18" charset="0"/>
                          <a:cs typeface="Times New Roman" panose="02020603050405020304" pitchFamily="18" charset="0"/>
                        </a:rPr>
                        <a:t>Maximum Word Count</a:t>
                      </a:r>
                      <a:endParaRPr lang="en-GB" sz="1400" dirty="0">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2477396889"/>
                  </a:ext>
                </a:extLst>
              </a:tr>
              <a:tr h="291488">
                <a:tc>
                  <a:txBody>
                    <a:bodyPr/>
                    <a:lstStyle/>
                    <a:p>
                      <a:pPr>
                        <a:lnSpc>
                          <a:spcPct val="115000"/>
                        </a:lnSpc>
                        <a:spcBef>
                          <a:spcPts val="500"/>
                        </a:spcBef>
                        <a:spcAft>
                          <a:spcPts val="0"/>
                        </a:spcAft>
                      </a:pPr>
                      <a:r>
                        <a:rPr lang="en-GB" sz="1400" dirty="0">
                          <a:effectLst/>
                          <a:latin typeface="+mn-lt"/>
                          <a:ea typeface="Times New Roman" panose="02020603050405020304" pitchFamily="18" charset="0"/>
                          <a:cs typeface="Times New Roman" panose="02020603050405020304" pitchFamily="18" charset="0"/>
                        </a:rPr>
                        <a:t>Master of Enterprise (</a:t>
                      </a:r>
                      <a:r>
                        <a:rPr lang="en-GB" sz="1400" dirty="0" err="1">
                          <a:effectLst/>
                          <a:latin typeface="+mn-lt"/>
                          <a:ea typeface="Times New Roman" panose="02020603050405020304" pitchFamily="18" charset="0"/>
                          <a:cs typeface="Times New Roman" panose="02020603050405020304" pitchFamily="18" charset="0"/>
                        </a:rPr>
                        <a:t>MEnt</a:t>
                      </a:r>
                      <a:r>
                        <a:rPr lang="en-GB" sz="1400" dirty="0">
                          <a:effectLst/>
                          <a:latin typeface="+mn-lt"/>
                          <a:ea typeface="Times New Roman" panose="02020603050405020304" pitchFamily="18" charset="0"/>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pPr>
                      <a:r>
                        <a:rPr lang="en-GB" sz="1400">
                          <a:effectLst/>
                          <a:latin typeface="+mn-lt"/>
                          <a:ea typeface="Times New Roman" panose="02020603050405020304" pitchFamily="18" charset="0"/>
                          <a:cs typeface="Times New Roman" panose="02020603050405020304" pitchFamily="18" charset="0"/>
                        </a:rPr>
                        <a:t>25,000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9468220"/>
                  </a:ext>
                </a:extLst>
              </a:tr>
              <a:tr h="284577">
                <a:tc>
                  <a:txBody>
                    <a:bodyPr/>
                    <a:lstStyle/>
                    <a:p>
                      <a:pPr>
                        <a:lnSpc>
                          <a:spcPct val="115000"/>
                        </a:lnSpc>
                        <a:spcBef>
                          <a:spcPts val="500"/>
                        </a:spcBef>
                        <a:spcAft>
                          <a:spcPts val="0"/>
                        </a:spcAft>
                      </a:pPr>
                      <a:r>
                        <a:rPr lang="en-GB" sz="1400" dirty="0">
                          <a:effectLst/>
                          <a:latin typeface="+mn-lt"/>
                          <a:ea typeface="Times New Roman" panose="02020603050405020304" pitchFamily="18" charset="0"/>
                          <a:cs typeface="Times New Roman" panose="02020603050405020304" pitchFamily="18" charset="0"/>
                        </a:rPr>
                        <a:t>MA/MSc by Research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pPr>
                      <a:r>
                        <a:rPr lang="en-GB" sz="1400">
                          <a:effectLst/>
                          <a:latin typeface="+mn-lt"/>
                          <a:ea typeface="Times New Roman" panose="02020603050405020304" pitchFamily="18" charset="0"/>
                          <a:cs typeface="Times New Roman" panose="02020603050405020304" pitchFamily="18" charset="0"/>
                        </a:rPr>
                        <a:t>25,000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5920290"/>
                  </a:ext>
                </a:extLst>
              </a:tr>
              <a:tr h="284577">
                <a:tc>
                  <a:txBody>
                    <a:bodyPr/>
                    <a:lstStyle/>
                    <a:p>
                      <a:pPr>
                        <a:lnSpc>
                          <a:spcPct val="115000"/>
                        </a:lnSpc>
                        <a:spcBef>
                          <a:spcPts val="500"/>
                        </a:spcBef>
                        <a:spcAft>
                          <a:spcPts val="0"/>
                        </a:spcAft>
                      </a:pPr>
                      <a:r>
                        <a:rPr lang="en-GB" sz="1400" dirty="0">
                          <a:effectLst/>
                          <a:latin typeface="+mn-lt"/>
                          <a:ea typeface="Times New Roman" panose="02020603050405020304" pitchFamily="18" charset="0"/>
                          <a:cs typeface="Times New Roman" panose="02020603050405020304" pitchFamily="18" charset="0"/>
                        </a:rPr>
                        <a:t>Master of Philosophy (MPhil)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pPr>
                      <a:r>
                        <a:rPr lang="en-GB" sz="1400">
                          <a:effectLst/>
                          <a:latin typeface="+mn-lt"/>
                          <a:ea typeface="Times New Roman" panose="02020603050405020304" pitchFamily="18" charset="0"/>
                          <a:cs typeface="Times New Roman" panose="02020603050405020304" pitchFamily="18" charset="0"/>
                        </a:rPr>
                        <a:t>40,000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0675021"/>
                  </a:ext>
                </a:extLst>
              </a:tr>
              <a:tr h="672261">
                <a:tc>
                  <a:txBody>
                    <a:bodyPr/>
                    <a:lstStyle/>
                    <a:p>
                      <a:pPr>
                        <a:lnSpc>
                          <a:spcPct val="115000"/>
                        </a:lnSpc>
                        <a:spcBef>
                          <a:spcPts val="500"/>
                        </a:spcBef>
                        <a:spcAft>
                          <a:spcPts val="0"/>
                        </a:spcAft>
                      </a:pPr>
                      <a:r>
                        <a:rPr lang="en-GB" sz="1400" dirty="0">
                          <a:effectLst/>
                          <a:latin typeface="+mn-lt"/>
                          <a:ea typeface="Times New Roman" panose="02020603050405020304" pitchFamily="18" charset="0"/>
                          <a:cs typeface="Times New Roman" panose="02020603050405020304" pitchFamily="18" charset="0"/>
                        </a:rPr>
                        <a:t>Professional Doctorate (i.e. DBA, DPA)</a:t>
                      </a:r>
                    </a:p>
                    <a:p>
                      <a:pPr marL="342900" lvl="0" indent="-342900">
                        <a:lnSpc>
                          <a:spcPct val="115000"/>
                        </a:lnSpc>
                        <a:spcBef>
                          <a:spcPts val="500"/>
                        </a:spcBef>
                        <a:spcAft>
                          <a:spcPts val="0"/>
                        </a:spcAft>
                        <a:buFont typeface="Wingdings" panose="05000000000000000000" pitchFamily="2" charset="2"/>
                        <a:buChar char=""/>
                      </a:pPr>
                      <a:r>
                        <a:rPr lang="en-GB" sz="1400" dirty="0">
                          <a:effectLst/>
                          <a:latin typeface="+mn-lt"/>
                          <a:ea typeface="Times New Roman" panose="02020603050405020304" pitchFamily="18" charset="0"/>
                          <a:cs typeface="Times New Roman" panose="02020603050405020304" pitchFamily="18" charset="0"/>
                        </a:rPr>
                        <a:t>Master’s by Research exit route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pPr>
                      <a:r>
                        <a:rPr lang="en-GB" sz="1400">
                          <a:effectLst/>
                          <a:latin typeface="+mn-lt"/>
                          <a:ea typeface="Times New Roman" panose="02020603050405020304" pitchFamily="18" charset="0"/>
                          <a:cs typeface="Times New Roman" panose="02020603050405020304" pitchFamily="18" charset="0"/>
                        </a:rPr>
                        <a:t>50,000</a:t>
                      </a:r>
                    </a:p>
                    <a:p>
                      <a:pPr>
                        <a:lnSpc>
                          <a:spcPct val="115000"/>
                        </a:lnSpc>
                        <a:spcBef>
                          <a:spcPts val="500"/>
                        </a:spcBef>
                        <a:spcAft>
                          <a:spcPts val="0"/>
                        </a:spcAft>
                      </a:pPr>
                      <a:r>
                        <a:rPr lang="en-GB" sz="1400">
                          <a:effectLst/>
                          <a:latin typeface="+mn-lt"/>
                          <a:ea typeface="Times New Roman" panose="02020603050405020304" pitchFamily="18" charset="0"/>
                          <a:cs typeface="Times New Roman" panose="02020603050405020304" pitchFamily="18" charset="0"/>
                        </a:rPr>
                        <a:t>15,000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9391378"/>
                  </a:ext>
                </a:extLst>
              </a:tr>
              <a:tr h="284577">
                <a:tc>
                  <a:txBody>
                    <a:bodyPr/>
                    <a:lstStyle/>
                    <a:p>
                      <a:pPr>
                        <a:lnSpc>
                          <a:spcPct val="115000"/>
                        </a:lnSpc>
                        <a:spcBef>
                          <a:spcPts val="500"/>
                        </a:spcBef>
                        <a:spcAft>
                          <a:spcPts val="0"/>
                        </a:spcAft>
                      </a:pPr>
                      <a:r>
                        <a:rPr lang="en-GB" sz="1400" dirty="0">
                          <a:effectLst/>
                          <a:latin typeface="+mn-lt"/>
                          <a:ea typeface="Times New Roman" panose="02020603050405020304" pitchFamily="18" charset="0"/>
                          <a:cs typeface="Times New Roman" panose="02020603050405020304" pitchFamily="18" charset="0"/>
                        </a:rPr>
                        <a:t>Doctor of Philosophy (PhD)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pPr>
                      <a:r>
                        <a:rPr lang="en-GB" sz="1400">
                          <a:effectLst/>
                          <a:latin typeface="+mn-lt"/>
                          <a:ea typeface="Times New Roman" panose="02020603050405020304" pitchFamily="18" charset="0"/>
                          <a:cs typeface="Times New Roman" panose="02020603050405020304" pitchFamily="18" charset="0"/>
                        </a:rPr>
                        <a:t>80,000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5749980"/>
                  </a:ext>
                </a:extLst>
              </a:tr>
              <a:tr h="569154">
                <a:tc>
                  <a:txBody>
                    <a:bodyPr/>
                    <a:lstStyle/>
                    <a:p>
                      <a:pPr>
                        <a:lnSpc>
                          <a:spcPct val="115000"/>
                        </a:lnSpc>
                        <a:spcBef>
                          <a:spcPts val="500"/>
                        </a:spcBef>
                        <a:spcAft>
                          <a:spcPts val="0"/>
                        </a:spcAft>
                      </a:pPr>
                      <a:r>
                        <a:rPr lang="en-GB" sz="1400" dirty="0">
                          <a:effectLst/>
                          <a:latin typeface="+mn-lt"/>
                          <a:ea typeface="Times New Roman" panose="02020603050405020304" pitchFamily="18" charset="0"/>
                          <a:cs typeface="Times New Roman" panose="02020603050405020304" pitchFamily="18" charset="0"/>
                        </a:rPr>
                        <a:t>PhD by Publication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pPr>
                      <a:r>
                        <a:rPr lang="en-GB" sz="1400" dirty="0">
                          <a:effectLst/>
                          <a:latin typeface="+mn-lt"/>
                          <a:ea typeface="Times New Roman" panose="02020603050405020304" pitchFamily="18" charset="0"/>
                          <a:cs typeface="Times New Roman" panose="02020603050405020304" pitchFamily="18" charset="0"/>
                        </a:rPr>
                        <a:t>Publications plus commentary of 15,000 (NB: this is a </a:t>
                      </a:r>
                      <a:r>
                        <a:rPr lang="en-GB" sz="1400" b="1" dirty="0">
                          <a:effectLst/>
                          <a:latin typeface="+mn-lt"/>
                          <a:ea typeface="Times New Roman" panose="02020603050405020304" pitchFamily="18" charset="0"/>
                          <a:cs typeface="Times New Roman" panose="02020603050405020304" pitchFamily="18" charset="0"/>
                        </a:rPr>
                        <a:t>minimum </a:t>
                      </a:r>
                      <a:r>
                        <a:rPr lang="en-GB" sz="1400" dirty="0">
                          <a:effectLst/>
                          <a:latin typeface="+mn-lt"/>
                          <a:ea typeface="Times New Roman" panose="02020603050405020304" pitchFamily="18" charset="0"/>
                          <a:cs typeface="Times New Roman" panose="02020603050405020304" pitchFamily="18" charset="0"/>
                        </a:rPr>
                        <a:t>length)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5054545"/>
                  </a:ext>
                </a:extLst>
              </a:tr>
            </a:tbl>
          </a:graphicData>
        </a:graphic>
      </p:graphicFrame>
    </p:spTree>
    <p:extLst>
      <p:ext uri="{BB962C8B-B14F-4D97-AF65-F5344CB8AC3E}">
        <p14:creationId xmlns:p14="http://schemas.microsoft.com/office/powerpoint/2010/main" val="28088503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68312" y="512664"/>
            <a:ext cx="8229600" cy="900112"/>
          </a:xfrm>
        </p:spPr>
        <p:txBody>
          <a:bodyPr/>
          <a:lstStyle/>
          <a:p>
            <a:pPr eaLnBrk="1" hangingPunct="1"/>
            <a:r>
              <a:rPr lang="en-GB" altLang="en-US" dirty="0" smtClean="0"/>
              <a:t>Presentation regulations</a:t>
            </a:r>
          </a:p>
        </p:txBody>
      </p:sp>
      <p:sp>
        <p:nvSpPr>
          <p:cNvPr id="25603" name="Rectangle 3"/>
          <p:cNvSpPr>
            <a:spLocks noGrp="1" noChangeArrowheads="1"/>
          </p:cNvSpPr>
          <p:nvPr>
            <p:ph type="body" idx="1"/>
          </p:nvPr>
        </p:nvSpPr>
        <p:spPr>
          <a:xfrm>
            <a:off x="468313" y="2132856"/>
            <a:ext cx="8229600" cy="3671044"/>
          </a:xfrm>
        </p:spPr>
        <p:txBody>
          <a:bodyPr/>
          <a:lstStyle/>
          <a:p>
            <a:pPr marL="0" indent="0" eaLnBrk="1" hangingPunct="1">
              <a:lnSpc>
                <a:spcPct val="90000"/>
              </a:lnSpc>
              <a:buNone/>
            </a:pPr>
            <a:endParaRPr lang="en-GB" altLang="en-US" sz="2800" dirty="0" smtClean="0">
              <a:solidFill>
                <a:schemeClr val="tx1"/>
              </a:solidFill>
            </a:endParaRPr>
          </a:p>
          <a:p>
            <a:pPr marL="0" indent="0" eaLnBrk="1" hangingPunct="1">
              <a:lnSpc>
                <a:spcPct val="90000"/>
              </a:lnSpc>
              <a:buNone/>
            </a:pPr>
            <a:endParaRPr lang="en-GB" altLang="en-US" sz="2800" dirty="0" smtClean="0">
              <a:solidFill>
                <a:schemeClr val="tx1"/>
              </a:solidFill>
            </a:endParaRPr>
          </a:p>
        </p:txBody>
      </p:sp>
      <p:sp>
        <p:nvSpPr>
          <p:cNvPr id="2" name="TextBox 1"/>
          <p:cNvSpPr txBox="1"/>
          <p:nvPr/>
        </p:nvSpPr>
        <p:spPr>
          <a:xfrm>
            <a:off x="287016" y="1809001"/>
            <a:ext cx="8856984" cy="400110"/>
          </a:xfrm>
          <a:prstGeom prst="rect">
            <a:avLst/>
          </a:prstGeom>
          <a:noFill/>
        </p:spPr>
        <p:txBody>
          <a:bodyPr wrap="square" rtlCol="0">
            <a:spAutoFit/>
          </a:bodyPr>
          <a:lstStyle/>
          <a:p>
            <a:r>
              <a:rPr lang="en-GB" sz="2000" b="1" dirty="0" smtClean="0"/>
              <a:t>What is and is not included in the word count?</a:t>
            </a:r>
            <a:endParaRPr lang="en-GB" sz="2000" dirty="0" smtClean="0"/>
          </a:p>
        </p:txBody>
      </p:sp>
      <p:graphicFrame>
        <p:nvGraphicFramePr>
          <p:cNvPr id="5" name="Table 4"/>
          <p:cNvGraphicFramePr>
            <a:graphicFrameLocks noGrp="1"/>
          </p:cNvGraphicFramePr>
          <p:nvPr>
            <p:extLst>
              <p:ext uri="{D42A27DB-BD31-4B8C-83A1-F6EECF244321}">
                <p14:modId xmlns:p14="http://schemas.microsoft.com/office/powerpoint/2010/main" val="3529592767"/>
              </p:ext>
            </p:extLst>
          </p:nvPr>
        </p:nvGraphicFramePr>
        <p:xfrm>
          <a:off x="611560" y="2348880"/>
          <a:ext cx="7632080" cy="3794730"/>
        </p:xfrm>
        <a:graphic>
          <a:graphicData uri="http://schemas.openxmlformats.org/drawingml/2006/table">
            <a:tbl>
              <a:tblPr firstRow="1" firstCol="1" bandRow="1"/>
              <a:tblGrid>
                <a:gridCol w="3816040">
                  <a:extLst>
                    <a:ext uri="{9D8B030D-6E8A-4147-A177-3AD203B41FA5}">
                      <a16:colId xmlns:a16="http://schemas.microsoft.com/office/drawing/2014/main" val="1735102000"/>
                    </a:ext>
                  </a:extLst>
                </a:gridCol>
                <a:gridCol w="3816040">
                  <a:extLst>
                    <a:ext uri="{9D8B030D-6E8A-4147-A177-3AD203B41FA5}">
                      <a16:colId xmlns:a16="http://schemas.microsoft.com/office/drawing/2014/main" val="4116051998"/>
                    </a:ext>
                  </a:extLst>
                </a:gridCol>
              </a:tblGrid>
              <a:tr h="352039">
                <a:tc>
                  <a:txBody>
                    <a:bodyPr/>
                    <a:lstStyle/>
                    <a:p>
                      <a:pPr>
                        <a:lnSpc>
                          <a:spcPct val="115000"/>
                        </a:lnSpc>
                        <a:spcBef>
                          <a:spcPts val="500"/>
                        </a:spcBef>
                        <a:spcAft>
                          <a:spcPts val="0"/>
                        </a:spcAft>
                      </a:pPr>
                      <a:r>
                        <a:rPr lang="en-GB" sz="1600" b="1">
                          <a:effectLst/>
                          <a:latin typeface="+mn-lt"/>
                          <a:ea typeface="Times New Roman" panose="02020603050405020304" pitchFamily="18" charset="0"/>
                          <a:cs typeface="Times New Roman" panose="02020603050405020304" pitchFamily="18" charset="0"/>
                        </a:rPr>
                        <a:t>Included in word count</a:t>
                      </a:r>
                      <a:endParaRPr lang="en-GB" sz="1600">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nSpc>
                          <a:spcPct val="115000"/>
                        </a:lnSpc>
                        <a:spcBef>
                          <a:spcPts val="500"/>
                        </a:spcBef>
                        <a:spcAft>
                          <a:spcPts val="0"/>
                        </a:spcAft>
                      </a:pPr>
                      <a:r>
                        <a:rPr lang="en-GB" sz="1600" b="1">
                          <a:effectLst/>
                          <a:latin typeface="+mn-lt"/>
                          <a:ea typeface="Times New Roman" panose="02020603050405020304" pitchFamily="18" charset="0"/>
                          <a:cs typeface="Times New Roman" panose="02020603050405020304" pitchFamily="18" charset="0"/>
                        </a:rPr>
                        <a:t>Not included in word count</a:t>
                      </a:r>
                      <a:endParaRPr lang="en-GB" sz="1600">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660456639"/>
                  </a:ext>
                </a:extLst>
              </a:tr>
              <a:tr h="352039">
                <a:tc>
                  <a:txBody>
                    <a:bodyPr/>
                    <a:lstStyle/>
                    <a:p>
                      <a:pPr>
                        <a:lnSpc>
                          <a:spcPct val="115000"/>
                        </a:lnSpc>
                        <a:spcBef>
                          <a:spcPts val="500"/>
                        </a:spcBef>
                        <a:spcAft>
                          <a:spcPts val="0"/>
                        </a:spcAft>
                      </a:pPr>
                      <a:r>
                        <a:rPr lang="en-GB" sz="1600">
                          <a:effectLst/>
                          <a:latin typeface="+mn-lt"/>
                          <a:ea typeface="Times New Roman" panose="02020603050405020304" pitchFamily="18" charset="0"/>
                          <a:cs typeface="Times New Roman" panose="02020603050405020304" pitchFamily="18" charset="0"/>
                        </a:rPr>
                        <a:t>Abstract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pPr>
                      <a:r>
                        <a:rPr lang="en-GB" sz="1600">
                          <a:effectLst/>
                          <a:latin typeface="+mn-lt"/>
                          <a:ea typeface="Times New Roman" panose="02020603050405020304" pitchFamily="18" charset="0"/>
                          <a:cs typeface="Times New Roman" panose="02020603050405020304" pitchFamily="18" charset="0"/>
                        </a:rPr>
                        <a:t>Title page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5202835"/>
                  </a:ext>
                </a:extLst>
              </a:tr>
              <a:tr h="352039">
                <a:tc>
                  <a:txBody>
                    <a:bodyPr/>
                    <a:lstStyle/>
                    <a:p>
                      <a:pPr>
                        <a:lnSpc>
                          <a:spcPct val="115000"/>
                        </a:lnSpc>
                        <a:spcBef>
                          <a:spcPts val="500"/>
                        </a:spcBef>
                        <a:spcAft>
                          <a:spcPts val="0"/>
                        </a:spcAft>
                      </a:pPr>
                      <a:r>
                        <a:rPr lang="en-GB" sz="1600">
                          <a:effectLst/>
                          <a:latin typeface="+mn-lt"/>
                          <a:ea typeface="Times New Roman" panose="02020603050405020304" pitchFamily="18" charset="0"/>
                          <a:cs typeface="Times New Roman" panose="02020603050405020304" pitchFamily="18" charset="0"/>
                        </a:rPr>
                        <a:t>Main body of text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pPr>
                      <a:r>
                        <a:rPr lang="en-GB" sz="1600">
                          <a:effectLst/>
                          <a:latin typeface="+mn-lt"/>
                          <a:ea typeface="Times New Roman" panose="02020603050405020304" pitchFamily="18" charset="0"/>
                          <a:cs typeface="Times New Roman" panose="02020603050405020304" pitchFamily="18" charset="0"/>
                        </a:rPr>
                        <a:t>Copyright statement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7775251"/>
                  </a:ext>
                </a:extLst>
              </a:tr>
              <a:tr h="352039">
                <a:tc>
                  <a:txBody>
                    <a:bodyPr/>
                    <a:lstStyle/>
                    <a:p>
                      <a:pPr>
                        <a:lnSpc>
                          <a:spcPct val="115000"/>
                        </a:lnSpc>
                        <a:spcBef>
                          <a:spcPts val="500"/>
                        </a:spcBef>
                        <a:spcAft>
                          <a:spcPts val="0"/>
                        </a:spcAft>
                      </a:pPr>
                      <a:r>
                        <a:rPr lang="en-GB" sz="1600">
                          <a:effectLst/>
                          <a:latin typeface="+mn-lt"/>
                          <a:ea typeface="Times New Roman" panose="02020603050405020304" pitchFamily="18" charset="0"/>
                          <a:cs typeface="Times New Roman" panose="02020603050405020304" pitchFamily="18" charset="0"/>
                        </a:rPr>
                        <a:t>Chapter titles, headings and subheadings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pPr>
                      <a:r>
                        <a:rPr lang="en-GB" sz="1600">
                          <a:effectLst/>
                          <a:latin typeface="+mn-lt"/>
                          <a:ea typeface="Times New Roman" panose="02020603050405020304" pitchFamily="18" charset="0"/>
                          <a:cs typeface="Times New Roman" panose="02020603050405020304" pitchFamily="18" charset="0"/>
                        </a:rPr>
                        <a:t>Dedications and acknowledgements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2545074"/>
                  </a:ext>
                </a:extLst>
              </a:tr>
              <a:tr h="352039">
                <a:tc>
                  <a:txBody>
                    <a:bodyPr/>
                    <a:lstStyle/>
                    <a:p>
                      <a:pPr>
                        <a:lnSpc>
                          <a:spcPct val="115000"/>
                        </a:lnSpc>
                        <a:spcBef>
                          <a:spcPts val="500"/>
                        </a:spcBef>
                        <a:spcAft>
                          <a:spcPts val="0"/>
                        </a:spcAft>
                      </a:pPr>
                      <a:r>
                        <a:rPr lang="en-GB" sz="1600">
                          <a:effectLst/>
                          <a:latin typeface="+mn-lt"/>
                          <a:ea typeface="Times New Roman" panose="02020603050405020304" pitchFamily="18" charset="0"/>
                          <a:cs typeface="Times New Roman" panose="02020603050405020304" pitchFamily="18" charset="0"/>
                        </a:rPr>
                        <a:t>Words contained within tables, graphs, charts etc.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pPr>
                      <a:r>
                        <a:rPr lang="en-GB" sz="1600">
                          <a:effectLst/>
                          <a:latin typeface="+mn-lt"/>
                          <a:ea typeface="Times New Roman" panose="02020603050405020304" pitchFamily="18" charset="0"/>
                          <a:cs typeface="Times New Roman" panose="02020603050405020304" pitchFamily="18" charset="0"/>
                        </a:rPr>
                        <a:t>List of contents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8952001"/>
                  </a:ext>
                </a:extLst>
              </a:tr>
              <a:tr h="352039">
                <a:tc>
                  <a:txBody>
                    <a:bodyPr/>
                    <a:lstStyle/>
                    <a:p>
                      <a:pPr>
                        <a:lnSpc>
                          <a:spcPct val="115000"/>
                        </a:lnSpc>
                        <a:spcBef>
                          <a:spcPts val="500"/>
                        </a:spcBef>
                        <a:spcAft>
                          <a:spcPts val="0"/>
                        </a:spcAft>
                      </a:pPr>
                      <a:r>
                        <a:rPr lang="en-GB" sz="1600">
                          <a:effectLst/>
                          <a:latin typeface="+mn-lt"/>
                          <a:ea typeface="Times New Roman" panose="02020603050405020304" pitchFamily="18" charset="0"/>
                          <a:cs typeface="Times New Roman" panose="02020603050405020304" pitchFamily="18" charset="0"/>
                        </a:rPr>
                        <a:t>Captions of tables, graphs, charts and images etc.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pPr>
                      <a:r>
                        <a:rPr lang="en-GB" sz="1600">
                          <a:effectLst/>
                          <a:latin typeface="+mn-lt"/>
                          <a:ea typeface="Times New Roman" panose="02020603050405020304" pitchFamily="18" charset="0"/>
                          <a:cs typeface="Times New Roman" panose="02020603050405020304" pitchFamily="18" charset="0"/>
                        </a:rPr>
                        <a:t>Lists of tables, graphs, charts, images etc.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1735687"/>
                  </a:ext>
                </a:extLst>
              </a:tr>
              <a:tr h="352039">
                <a:tc>
                  <a:txBody>
                    <a:bodyPr/>
                    <a:lstStyle/>
                    <a:p>
                      <a:pPr>
                        <a:lnSpc>
                          <a:spcPct val="115000"/>
                        </a:lnSpc>
                        <a:spcBef>
                          <a:spcPts val="500"/>
                        </a:spcBef>
                        <a:spcAft>
                          <a:spcPts val="0"/>
                        </a:spcAft>
                      </a:pPr>
                      <a:r>
                        <a:rPr lang="en-GB" sz="1600">
                          <a:effectLst/>
                          <a:latin typeface="+mn-lt"/>
                          <a:ea typeface="Times New Roman" panose="02020603050405020304" pitchFamily="18" charset="0"/>
                          <a:cs typeface="Times New Roman" panose="02020603050405020304" pitchFamily="18" charset="0"/>
                        </a:rPr>
                        <a:t>In-text citations, footnotes and endnotes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pPr>
                      <a:r>
                        <a:rPr lang="en-GB" sz="1600">
                          <a:effectLst/>
                          <a:latin typeface="+mn-lt"/>
                          <a:ea typeface="Times New Roman" panose="02020603050405020304" pitchFamily="18" charset="0"/>
                          <a:cs typeface="Times New Roman" panose="02020603050405020304" pitchFamily="18" charset="0"/>
                        </a:rPr>
                        <a:t>List of abbreviations/glossary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9860189"/>
                  </a:ext>
                </a:extLst>
              </a:tr>
              <a:tr h="352039">
                <a:tc>
                  <a:txBody>
                    <a:bodyPr/>
                    <a:lstStyle/>
                    <a:p>
                      <a:pPr>
                        <a:lnSpc>
                          <a:spcPct val="115000"/>
                        </a:lnSpc>
                        <a:spcBef>
                          <a:spcPts val="500"/>
                        </a:spcBef>
                        <a:spcAft>
                          <a:spcPts val="0"/>
                        </a:spcAft>
                      </a:pPr>
                      <a:r>
                        <a:rPr lang="en-GB" sz="1600">
                          <a:effectLst/>
                          <a:latin typeface="+mn-lt"/>
                          <a:ea typeface="Times New Roman" panose="02020603050405020304" pitchFamily="18" charset="0"/>
                          <a:cs typeface="Times New Roman" panose="02020603050405020304" pitchFamily="18" charset="0"/>
                        </a:rPr>
                        <a:t>Quotes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pPr>
                      <a:r>
                        <a:rPr lang="en-GB" sz="1600">
                          <a:effectLst/>
                          <a:latin typeface="+mn-lt"/>
                          <a:ea typeface="Times New Roman" panose="02020603050405020304" pitchFamily="18" charset="0"/>
                          <a:cs typeface="Times New Roman" panose="02020603050405020304" pitchFamily="18" charset="0"/>
                        </a:rPr>
                        <a:t>References/bibliography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353173"/>
                  </a:ext>
                </a:extLst>
              </a:tr>
              <a:tr h="352039">
                <a:tc>
                  <a:txBody>
                    <a:bodyPr/>
                    <a:lstStyle/>
                    <a:p>
                      <a:pPr>
                        <a:lnSpc>
                          <a:spcPct val="115000"/>
                        </a:lnSpc>
                        <a:spcBef>
                          <a:spcPts val="500"/>
                        </a:spcBef>
                        <a:spcAft>
                          <a:spcPts val="0"/>
                        </a:spcAft>
                      </a:pPr>
                      <a:r>
                        <a:rPr lang="en-GB" sz="1600">
                          <a:effectLst/>
                          <a:latin typeface="+mn-lt"/>
                          <a:ea typeface="Times New Roman" panose="02020603050405020304" pitchFamily="18" charset="0"/>
                          <a:cs typeface="Times New Roman" panose="02020603050405020304" pitchFamily="18" charset="0"/>
                        </a:rPr>
                        <a:t>Equations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pPr>
                      <a:r>
                        <a:rPr lang="en-GB" sz="1600" dirty="0">
                          <a:effectLst/>
                          <a:latin typeface="+mn-lt"/>
                          <a:ea typeface="Times New Roman" panose="02020603050405020304" pitchFamily="18" charset="0"/>
                          <a:cs typeface="Times New Roman" panose="02020603050405020304" pitchFamily="18" charset="0"/>
                        </a:rPr>
                        <a:t>Appendices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8047294"/>
                  </a:ext>
                </a:extLst>
              </a:tr>
            </a:tbl>
          </a:graphicData>
        </a:graphic>
      </p:graphicFrame>
    </p:spTree>
    <p:extLst>
      <p:ext uri="{BB962C8B-B14F-4D97-AF65-F5344CB8AC3E}">
        <p14:creationId xmlns:p14="http://schemas.microsoft.com/office/powerpoint/2010/main" val="7165836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95536" y="476672"/>
            <a:ext cx="8229600" cy="900112"/>
          </a:xfrm>
        </p:spPr>
        <p:txBody>
          <a:bodyPr/>
          <a:lstStyle/>
          <a:p>
            <a:pPr eaLnBrk="1" hangingPunct="1"/>
            <a:r>
              <a:rPr lang="en-GB" altLang="en-US" dirty="0" smtClean="0"/>
              <a:t>Presentation regulations</a:t>
            </a:r>
          </a:p>
        </p:txBody>
      </p:sp>
      <p:sp>
        <p:nvSpPr>
          <p:cNvPr id="26627" name="Rectangle 3"/>
          <p:cNvSpPr>
            <a:spLocks noGrp="1" noChangeArrowheads="1"/>
          </p:cNvSpPr>
          <p:nvPr>
            <p:ph type="body" idx="1"/>
          </p:nvPr>
        </p:nvSpPr>
        <p:spPr>
          <a:xfrm>
            <a:off x="179512" y="1988840"/>
            <a:ext cx="8784976" cy="3888258"/>
          </a:xfrm>
        </p:spPr>
        <p:txBody>
          <a:bodyPr/>
          <a:lstStyle/>
          <a:p>
            <a:pPr marL="0" indent="0" eaLnBrk="1" hangingPunct="1">
              <a:lnSpc>
                <a:spcPct val="90000"/>
              </a:lnSpc>
              <a:buNone/>
            </a:pPr>
            <a:r>
              <a:rPr lang="en-GB" altLang="en-US" sz="1800" b="1" dirty="0" smtClean="0">
                <a:solidFill>
                  <a:schemeClr val="tx1"/>
                </a:solidFill>
              </a:rPr>
              <a:t>Copyright statement</a:t>
            </a:r>
          </a:p>
          <a:p>
            <a:pPr marL="0" indent="0" eaLnBrk="1" hangingPunct="1">
              <a:lnSpc>
                <a:spcPct val="90000"/>
              </a:lnSpc>
              <a:buNone/>
            </a:pPr>
            <a:endParaRPr lang="en-GB" altLang="en-US" sz="1000" b="1" dirty="0" smtClean="0">
              <a:solidFill>
                <a:schemeClr val="tx1"/>
              </a:solidFill>
            </a:endParaRPr>
          </a:p>
          <a:p>
            <a:pPr marL="0" indent="0">
              <a:buNone/>
            </a:pPr>
            <a:r>
              <a:rPr lang="en-GB" sz="1800" dirty="0" smtClean="0">
                <a:solidFill>
                  <a:schemeClr val="tx1"/>
                </a:solidFill>
              </a:rPr>
              <a:t>The </a:t>
            </a:r>
            <a:r>
              <a:rPr lang="en-GB" sz="1800" dirty="0">
                <a:solidFill>
                  <a:schemeClr val="tx1"/>
                </a:solidFill>
              </a:rPr>
              <a:t>following notes on copyright and the ownership of intellectual property rights must be included as written below</a:t>
            </a:r>
            <a:r>
              <a:rPr lang="en-GB" sz="1800" dirty="0" smtClean="0">
                <a:solidFill>
                  <a:schemeClr val="tx1"/>
                </a:solidFill>
              </a:rPr>
              <a:t>:</a:t>
            </a:r>
          </a:p>
          <a:p>
            <a:pPr marL="0" indent="0">
              <a:buNone/>
            </a:pPr>
            <a:endParaRPr lang="en-GB" sz="1000" dirty="0">
              <a:solidFill>
                <a:schemeClr val="tx1"/>
              </a:solidFill>
            </a:endParaRPr>
          </a:p>
          <a:p>
            <a:pPr marL="400050" lvl="0" indent="-400050">
              <a:buFont typeface="+mj-lt"/>
              <a:buAutoNum type="romanLcPeriod"/>
            </a:pPr>
            <a:r>
              <a:rPr lang="en-GB" sz="1400" dirty="0">
                <a:solidFill>
                  <a:schemeClr val="tx1"/>
                </a:solidFill>
              </a:rPr>
              <a:t>The author of this thesis (including any appendices and/or schedules to this thesis) owns any copyright in it (the “Copyright”) and s/he has given The University of </a:t>
            </a:r>
            <a:r>
              <a:rPr lang="en-GB" sz="1400" dirty="0" smtClean="0">
                <a:solidFill>
                  <a:schemeClr val="tx1"/>
                </a:solidFill>
              </a:rPr>
              <a:t>Huddersfield </a:t>
            </a:r>
            <a:r>
              <a:rPr lang="en-GB" sz="1400" dirty="0">
                <a:solidFill>
                  <a:schemeClr val="tx1"/>
                </a:solidFill>
              </a:rPr>
              <a:t>the right to use such Copyright for any administrative, promotional, educational and/or teaching purposes.</a:t>
            </a:r>
          </a:p>
          <a:p>
            <a:pPr marL="400050" lvl="0" indent="-400050">
              <a:buFont typeface="+mj-lt"/>
              <a:buAutoNum type="romanLcPeriod"/>
            </a:pPr>
            <a:r>
              <a:rPr lang="en-GB" sz="1400" dirty="0">
                <a:solidFill>
                  <a:schemeClr val="tx1"/>
                </a:solidFill>
              </a:rPr>
              <a:t>Copies of this thesis, either in full or in extracts, may be made only in accordance with the regulations of the University Library.  Details of these regulations may be obtained from the Librarian.  This page must form part of any such copies made. </a:t>
            </a:r>
          </a:p>
          <a:p>
            <a:pPr marL="400050" lvl="0" indent="-400050">
              <a:buFont typeface="+mj-lt"/>
              <a:buAutoNum type="romanLcPeriod"/>
            </a:pPr>
            <a:r>
              <a:rPr lang="en-GB" sz="1400" dirty="0">
                <a:solidFill>
                  <a:schemeClr val="tx1"/>
                </a:solidFill>
              </a:rPr>
              <a:t>The ownership of any patents, designs, trademarks and any and all other intellectual property rights except for the Copyright (the “Intellectual Property Rights”) and any reproductions of copyright works, for example graphs and tables (“Reproductions”), which may be described in this thesis, may not be owned by the author and may be owned by third parties.  Such Intellectual Property Rights and Reproductions cannot and must not be made available for use without permission of the owner(s) of the relevant Intellectual Property Rights and/or Reproductions.</a:t>
            </a:r>
          </a:p>
          <a:p>
            <a:pPr marL="0" indent="0" eaLnBrk="1" hangingPunct="1">
              <a:lnSpc>
                <a:spcPct val="90000"/>
              </a:lnSpc>
              <a:buNone/>
            </a:pPr>
            <a:endParaRPr lang="en-GB" altLang="en-US" sz="1800" b="1" dirty="0" smtClean="0">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68312" y="512664"/>
            <a:ext cx="8229600" cy="900112"/>
          </a:xfrm>
        </p:spPr>
        <p:txBody>
          <a:bodyPr/>
          <a:lstStyle/>
          <a:p>
            <a:pPr eaLnBrk="1" hangingPunct="1"/>
            <a:r>
              <a:rPr lang="en-GB" altLang="en-US" dirty="0" smtClean="0"/>
              <a:t>Presentation regulations</a:t>
            </a:r>
          </a:p>
        </p:txBody>
      </p:sp>
      <p:sp>
        <p:nvSpPr>
          <p:cNvPr id="25603" name="Rectangle 3"/>
          <p:cNvSpPr>
            <a:spLocks noGrp="1" noChangeArrowheads="1"/>
          </p:cNvSpPr>
          <p:nvPr>
            <p:ph type="body" idx="1"/>
          </p:nvPr>
        </p:nvSpPr>
        <p:spPr>
          <a:xfrm>
            <a:off x="468313" y="2132856"/>
            <a:ext cx="8229600" cy="3671044"/>
          </a:xfrm>
        </p:spPr>
        <p:txBody>
          <a:bodyPr/>
          <a:lstStyle/>
          <a:p>
            <a:pPr marL="0" indent="0" eaLnBrk="1" hangingPunct="1">
              <a:lnSpc>
                <a:spcPct val="90000"/>
              </a:lnSpc>
              <a:buNone/>
            </a:pPr>
            <a:endParaRPr lang="en-GB" altLang="en-US" sz="2800" dirty="0" smtClean="0">
              <a:solidFill>
                <a:schemeClr val="tx1"/>
              </a:solidFill>
            </a:endParaRPr>
          </a:p>
          <a:p>
            <a:pPr marL="0" indent="0" eaLnBrk="1" hangingPunct="1">
              <a:lnSpc>
                <a:spcPct val="90000"/>
              </a:lnSpc>
              <a:buNone/>
            </a:pPr>
            <a:endParaRPr lang="en-GB" altLang="en-US" sz="2800" dirty="0" smtClean="0">
              <a:solidFill>
                <a:schemeClr val="tx1"/>
              </a:solidFill>
            </a:endParaRPr>
          </a:p>
        </p:txBody>
      </p:sp>
      <p:sp>
        <p:nvSpPr>
          <p:cNvPr id="2" name="TextBox 1"/>
          <p:cNvSpPr txBox="1"/>
          <p:nvPr/>
        </p:nvSpPr>
        <p:spPr>
          <a:xfrm>
            <a:off x="258813" y="1852414"/>
            <a:ext cx="8856984" cy="4555093"/>
          </a:xfrm>
          <a:prstGeom prst="rect">
            <a:avLst/>
          </a:prstGeom>
          <a:noFill/>
        </p:spPr>
        <p:txBody>
          <a:bodyPr wrap="square" rtlCol="0">
            <a:spAutoFit/>
          </a:bodyPr>
          <a:lstStyle/>
          <a:p>
            <a:r>
              <a:rPr lang="en-GB" sz="2000" b="1" dirty="0" smtClean="0"/>
              <a:t>Thesis binding</a:t>
            </a:r>
          </a:p>
          <a:p>
            <a:endParaRPr lang="en-GB" sz="1000" b="1" dirty="0"/>
          </a:p>
          <a:p>
            <a:r>
              <a:rPr lang="en-GB" b="1" dirty="0"/>
              <a:t>First submission</a:t>
            </a:r>
            <a:endParaRPr lang="en-GB" dirty="0"/>
          </a:p>
          <a:p>
            <a:r>
              <a:rPr lang="en-GB" dirty="0"/>
              <a:t>There are no specific guidelines for thesis binding for the first submission.  Many PGRs choose to submit spiral-bound or soft-bound copies in the first instance as these are cheaper than hard-bound.  The University Library has a do-it-yourself binding area on floor 3 and binding supplies are available to purchase from the Library help desk on floor 4.  Alternatively, if you would like the binding done for you, contact Printing Services </a:t>
            </a:r>
            <a:r>
              <a:rPr lang="en-GB" u="sng" dirty="0">
                <a:hlinkClick r:id="rId3"/>
              </a:rPr>
              <a:t>printing@hud.ac.uk</a:t>
            </a:r>
            <a:r>
              <a:rPr lang="en-GB" dirty="0"/>
              <a:t>.  Once your thesis has been examined, if you have been given a referral and must resubmit your thesis for examination, the same processes listed above can be used</a:t>
            </a:r>
            <a:r>
              <a:rPr lang="en-GB" dirty="0" smtClean="0"/>
              <a:t>.</a:t>
            </a:r>
          </a:p>
          <a:p>
            <a:endParaRPr lang="en-GB" sz="1000" dirty="0"/>
          </a:p>
          <a:p>
            <a:r>
              <a:rPr lang="en-GB" b="1" dirty="0"/>
              <a:t>Final submission</a:t>
            </a:r>
            <a:endParaRPr lang="en-GB" dirty="0"/>
          </a:p>
          <a:p>
            <a:r>
              <a:rPr lang="en-GB" dirty="0"/>
              <a:t>Once your thesis has been examined and you have made all the necessary corrections to your thesis, you will need to submit a final copy of your thesis to the University.  This is done electronically only.  No paper copies are required for final submission.  If you would like one or more bound paper copies for yourself, contact Printing Services </a:t>
            </a:r>
            <a:r>
              <a:rPr lang="en-GB" u="sng" dirty="0">
                <a:hlinkClick r:id="rId3"/>
              </a:rPr>
              <a:t>printing@hud.ac.uk</a:t>
            </a:r>
            <a:r>
              <a:rPr lang="en-GB" dirty="0"/>
              <a:t> for further options.</a:t>
            </a:r>
          </a:p>
          <a:p>
            <a:endParaRPr lang="en-GB" sz="2000" dirty="0" smtClean="0"/>
          </a:p>
        </p:txBody>
      </p:sp>
    </p:spTree>
    <p:extLst>
      <p:ext uri="{BB962C8B-B14F-4D97-AF65-F5344CB8AC3E}">
        <p14:creationId xmlns:p14="http://schemas.microsoft.com/office/powerpoint/2010/main" val="42116033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68312" y="512664"/>
            <a:ext cx="8229600" cy="900112"/>
          </a:xfrm>
        </p:spPr>
        <p:txBody>
          <a:bodyPr/>
          <a:lstStyle/>
          <a:p>
            <a:pPr eaLnBrk="1" hangingPunct="1"/>
            <a:r>
              <a:rPr lang="en-GB" altLang="en-US" dirty="0" smtClean="0"/>
              <a:t>Submission</a:t>
            </a:r>
          </a:p>
        </p:txBody>
      </p:sp>
      <p:sp>
        <p:nvSpPr>
          <p:cNvPr id="25603" name="Rectangle 3"/>
          <p:cNvSpPr>
            <a:spLocks noGrp="1" noChangeArrowheads="1"/>
          </p:cNvSpPr>
          <p:nvPr>
            <p:ph type="body" idx="1"/>
          </p:nvPr>
        </p:nvSpPr>
        <p:spPr>
          <a:xfrm>
            <a:off x="468313" y="2132856"/>
            <a:ext cx="8229600" cy="3671044"/>
          </a:xfrm>
        </p:spPr>
        <p:txBody>
          <a:bodyPr/>
          <a:lstStyle/>
          <a:p>
            <a:pPr marL="0" indent="0" eaLnBrk="1" hangingPunct="1">
              <a:lnSpc>
                <a:spcPct val="90000"/>
              </a:lnSpc>
              <a:buNone/>
            </a:pPr>
            <a:endParaRPr lang="en-GB" altLang="en-US" sz="2800" dirty="0" smtClean="0">
              <a:solidFill>
                <a:schemeClr val="tx1"/>
              </a:solidFill>
            </a:endParaRPr>
          </a:p>
          <a:p>
            <a:pPr marL="0" indent="0" eaLnBrk="1" hangingPunct="1">
              <a:lnSpc>
                <a:spcPct val="90000"/>
              </a:lnSpc>
              <a:buNone/>
            </a:pPr>
            <a:endParaRPr lang="en-GB" altLang="en-US" sz="2800" dirty="0" smtClean="0">
              <a:solidFill>
                <a:schemeClr val="tx1"/>
              </a:solidFill>
            </a:endParaRPr>
          </a:p>
        </p:txBody>
      </p:sp>
      <p:sp>
        <p:nvSpPr>
          <p:cNvPr id="2" name="TextBox 1"/>
          <p:cNvSpPr txBox="1"/>
          <p:nvPr/>
        </p:nvSpPr>
        <p:spPr>
          <a:xfrm>
            <a:off x="287016" y="2075552"/>
            <a:ext cx="8856984" cy="3785652"/>
          </a:xfrm>
          <a:prstGeom prst="rect">
            <a:avLst/>
          </a:prstGeom>
          <a:noFill/>
        </p:spPr>
        <p:txBody>
          <a:bodyPr wrap="square" rtlCol="0">
            <a:spAutoFit/>
          </a:bodyPr>
          <a:lstStyle/>
          <a:p>
            <a:r>
              <a:rPr lang="en-GB" sz="2000" dirty="0"/>
              <a:t>Take some time to familiarise yourself with the process you need to follow when you are ready to submit your thesis.  If you don’t submit in the correct way, and with the appropriate documents, it may be classed as a non-submission.  </a:t>
            </a:r>
            <a:endParaRPr lang="en-GB" sz="2000" dirty="0" smtClean="0"/>
          </a:p>
          <a:p>
            <a:endParaRPr lang="en-GB" sz="2000" dirty="0"/>
          </a:p>
          <a:p>
            <a:r>
              <a:rPr lang="en-GB" sz="2000" dirty="0" smtClean="0"/>
              <a:t>If </a:t>
            </a:r>
            <a:r>
              <a:rPr lang="en-GB" sz="2000" dirty="0"/>
              <a:t>you are in any doubt, please speak to your School PGR admin office.  </a:t>
            </a:r>
            <a:endParaRPr lang="en-GB" sz="2000" dirty="0" smtClean="0"/>
          </a:p>
          <a:p>
            <a:endParaRPr lang="en-GB" sz="2000" dirty="0"/>
          </a:p>
          <a:p>
            <a:r>
              <a:rPr lang="en-GB" sz="2000" dirty="0" smtClean="0"/>
              <a:t>See </a:t>
            </a:r>
            <a:r>
              <a:rPr lang="en-GB" sz="2000" dirty="0"/>
              <a:t>the Graduate School website for each School’s PGR admin office email address: </a:t>
            </a:r>
            <a:endParaRPr lang="en-GB" sz="2000" dirty="0" smtClean="0"/>
          </a:p>
          <a:p>
            <a:endParaRPr lang="en-GB" sz="2000" dirty="0"/>
          </a:p>
          <a:p>
            <a:r>
              <a:rPr lang="en-GB" sz="2000" u="sng" dirty="0">
                <a:hlinkClick r:id="rId3"/>
              </a:rPr>
              <a:t>https://students.hud.ac.uk/grad/graduate-school/contacts/</a:t>
            </a:r>
            <a:r>
              <a:rPr lang="en-GB" sz="2000" dirty="0"/>
              <a:t> </a:t>
            </a:r>
          </a:p>
          <a:p>
            <a:endParaRPr lang="en-GB" sz="2000" dirty="0" smtClean="0"/>
          </a:p>
        </p:txBody>
      </p:sp>
    </p:spTree>
    <p:extLst>
      <p:ext uri="{BB962C8B-B14F-4D97-AF65-F5344CB8AC3E}">
        <p14:creationId xmlns:p14="http://schemas.microsoft.com/office/powerpoint/2010/main" val="2655542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68312" y="512664"/>
            <a:ext cx="8229600" cy="900112"/>
          </a:xfrm>
        </p:spPr>
        <p:txBody>
          <a:bodyPr/>
          <a:lstStyle/>
          <a:p>
            <a:pPr eaLnBrk="1" hangingPunct="1"/>
            <a:r>
              <a:rPr lang="en-GB" altLang="en-US" dirty="0" smtClean="0"/>
              <a:t>Electronic submission via </a:t>
            </a:r>
            <a:r>
              <a:rPr lang="en-GB" altLang="en-US" dirty="0" err="1" smtClean="0"/>
              <a:t>Turnitin</a:t>
            </a:r>
            <a:endParaRPr lang="en-GB" altLang="en-US" dirty="0" smtClean="0"/>
          </a:p>
        </p:txBody>
      </p:sp>
      <p:sp>
        <p:nvSpPr>
          <p:cNvPr id="25603" name="Rectangle 3"/>
          <p:cNvSpPr>
            <a:spLocks noGrp="1" noChangeArrowheads="1"/>
          </p:cNvSpPr>
          <p:nvPr>
            <p:ph type="body" idx="1"/>
          </p:nvPr>
        </p:nvSpPr>
        <p:spPr>
          <a:xfrm>
            <a:off x="468313" y="2132856"/>
            <a:ext cx="8229600" cy="3671044"/>
          </a:xfrm>
        </p:spPr>
        <p:txBody>
          <a:bodyPr/>
          <a:lstStyle/>
          <a:p>
            <a:pPr marL="0" indent="0" eaLnBrk="1" hangingPunct="1">
              <a:lnSpc>
                <a:spcPct val="90000"/>
              </a:lnSpc>
              <a:buNone/>
            </a:pPr>
            <a:endParaRPr lang="en-GB" altLang="en-US" sz="2800" dirty="0" smtClean="0">
              <a:solidFill>
                <a:schemeClr val="tx1"/>
              </a:solidFill>
            </a:endParaRPr>
          </a:p>
          <a:p>
            <a:pPr marL="0" indent="0" eaLnBrk="1" hangingPunct="1">
              <a:lnSpc>
                <a:spcPct val="90000"/>
              </a:lnSpc>
              <a:buNone/>
            </a:pPr>
            <a:endParaRPr lang="en-GB" altLang="en-US" sz="2800" dirty="0" smtClean="0">
              <a:solidFill>
                <a:schemeClr val="tx1"/>
              </a:solidFill>
            </a:endParaRPr>
          </a:p>
        </p:txBody>
      </p:sp>
      <p:sp>
        <p:nvSpPr>
          <p:cNvPr id="2" name="TextBox 1"/>
          <p:cNvSpPr txBox="1"/>
          <p:nvPr/>
        </p:nvSpPr>
        <p:spPr>
          <a:xfrm>
            <a:off x="287016" y="1916832"/>
            <a:ext cx="8856984" cy="4031873"/>
          </a:xfrm>
          <a:prstGeom prst="rect">
            <a:avLst/>
          </a:prstGeom>
          <a:noFill/>
        </p:spPr>
        <p:txBody>
          <a:bodyPr wrap="square" rtlCol="0">
            <a:spAutoFit/>
          </a:bodyPr>
          <a:lstStyle/>
          <a:p>
            <a:r>
              <a:rPr lang="en-GB" sz="2000" dirty="0"/>
              <a:t>The electronic submission point using </a:t>
            </a:r>
            <a:r>
              <a:rPr lang="en-GB" sz="2000" dirty="0" err="1"/>
              <a:t>Turnitin</a:t>
            </a:r>
            <a:r>
              <a:rPr lang="en-GB" sz="2000" dirty="0"/>
              <a:t> is located within </a:t>
            </a:r>
            <a:r>
              <a:rPr lang="en-GB" sz="2000" dirty="0" err="1"/>
              <a:t>Brightspace</a:t>
            </a:r>
            <a:r>
              <a:rPr lang="en-GB" sz="2000" dirty="0"/>
              <a:t>.  </a:t>
            </a:r>
            <a:endParaRPr lang="en-GB" sz="2000" dirty="0" smtClean="0"/>
          </a:p>
          <a:p>
            <a:endParaRPr lang="en-GB" sz="1200" dirty="0"/>
          </a:p>
          <a:p>
            <a:r>
              <a:rPr lang="en-GB" sz="2000" dirty="0" smtClean="0"/>
              <a:t>To </a:t>
            </a:r>
            <a:r>
              <a:rPr lang="en-GB" sz="2000" dirty="0"/>
              <a:t>submit, </a:t>
            </a:r>
            <a:r>
              <a:rPr lang="en-GB" sz="2000" dirty="0" smtClean="0"/>
              <a:t>read the following </a:t>
            </a:r>
            <a:r>
              <a:rPr lang="en-GB" sz="2000" dirty="0" smtClean="0">
                <a:hlinkClick r:id="rId3"/>
              </a:rPr>
              <a:t>guidelines</a:t>
            </a:r>
            <a:r>
              <a:rPr lang="en-GB" sz="2000" dirty="0" smtClean="0"/>
              <a:t>, which provide a link to the module and follow </a:t>
            </a:r>
            <a:r>
              <a:rPr lang="en-GB" sz="2000" dirty="0"/>
              <a:t>the instructions located within the module. Your thesis should be submitted as a single .pdf file. </a:t>
            </a:r>
            <a:r>
              <a:rPr lang="en-GB" sz="2000" dirty="0" smtClean="0"/>
              <a:t> </a:t>
            </a:r>
          </a:p>
          <a:p>
            <a:endParaRPr lang="en-GB" sz="1200" dirty="0"/>
          </a:p>
          <a:p>
            <a:r>
              <a:rPr lang="en-GB" sz="2000" dirty="0"/>
              <a:t>You should only upload your electronic version to </a:t>
            </a:r>
            <a:r>
              <a:rPr lang="en-GB" sz="2000" dirty="0" err="1"/>
              <a:t>Turnitin</a:t>
            </a:r>
            <a:r>
              <a:rPr lang="en-GB" sz="2000" dirty="0"/>
              <a:t> at the point you are ready to make your submission in full.  You are responsible for ensuring that there is no difference between the paper and electronic versions being put forward for examination.  This will be checked, and if any difference is found it will stop the examination process. </a:t>
            </a:r>
            <a:endParaRPr lang="en-GB" sz="2000" dirty="0" smtClean="0"/>
          </a:p>
          <a:p>
            <a:endParaRPr lang="en-GB" sz="1200" dirty="0"/>
          </a:p>
          <a:p>
            <a:r>
              <a:rPr lang="en-GB" sz="2000" dirty="0" smtClean="0"/>
              <a:t>Electronic and paper submission should take place on the same day where possible.</a:t>
            </a:r>
            <a:endParaRPr lang="en-GB" sz="2000" dirty="0"/>
          </a:p>
        </p:txBody>
      </p:sp>
    </p:spTree>
    <p:extLst>
      <p:ext uri="{BB962C8B-B14F-4D97-AF65-F5344CB8AC3E}">
        <p14:creationId xmlns:p14="http://schemas.microsoft.com/office/powerpoint/2010/main" val="24829247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68312" y="512664"/>
            <a:ext cx="8229600" cy="900112"/>
          </a:xfrm>
        </p:spPr>
        <p:txBody>
          <a:bodyPr/>
          <a:lstStyle/>
          <a:p>
            <a:pPr eaLnBrk="1" hangingPunct="1"/>
            <a:r>
              <a:rPr lang="en-GB" altLang="en-US" dirty="0" smtClean="0"/>
              <a:t>Submission of paper copies and </a:t>
            </a:r>
            <a:br>
              <a:rPr lang="en-GB" altLang="en-US" dirty="0" smtClean="0"/>
            </a:br>
            <a:r>
              <a:rPr lang="en-GB" altLang="en-US" dirty="0" smtClean="0"/>
              <a:t>relevant paperwork</a:t>
            </a:r>
          </a:p>
        </p:txBody>
      </p:sp>
      <p:sp>
        <p:nvSpPr>
          <p:cNvPr id="25603" name="Rectangle 3"/>
          <p:cNvSpPr>
            <a:spLocks noGrp="1" noChangeArrowheads="1"/>
          </p:cNvSpPr>
          <p:nvPr>
            <p:ph type="body" idx="1"/>
          </p:nvPr>
        </p:nvSpPr>
        <p:spPr>
          <a:xfrm>
            <a:off x="468313" y="2132856"/>
            <a:ext cx="8229600" cy="3671044"/>
          </a:xfrm>
        </p:spPr>
        <p:txBody>
          <a:bodyPr/>
          <a:lstStyle/>
          <a:p>
            <a:pPr marL="0" indent="0" eaLnBrk="1" hangingPunct="1">
              <a:lnSpc>
                <a:spcPct val="90000"/>
              </a:lnSpc>
              <a:buNone/>
            </a:pPr>
            <a:endParaRPr lang="en-GB" altLang="en-US" sz="2800" dirty="0" smtClean="0">
              <a:solidFill>
                <a:schemeClr val="tx1"/>
              </a:solidFill>
            </a:endParaRPr>
          </a:p>
          <a:p>
            <a:pPr marL="0" indent="0" eaLnBrk="1" hangingPunct="1">
              <a:lnSpc>
                <a:spcPct val="90000"/>
              </a:lnSpc>
              <a:buNone/>
            </a:pPr>
            <a:endParaRPr lang="en-GB" altLang="en-US" sz="2800" dirty="0" smtClean="0">
              <a:solidFill>
                <a:schemeClr val="tx1"/>
              </a:solidFill>
            </a:endParaRPr>
          </a:p>
        </p:txBody>
      </p:sp>
      <p:sp>
        <p:nvSpPr>
          <p:cNvPr id="2" name="TextBox 1"/>
          <p:cNvSpPr txBox="1"/>
          <p:nvPr/>
        </p:nvSpPr>
        <p:spPr>
          <a:xfrm>
            <a:off x="287016" y="1916832"/>
            <a:ext cx="8856984" cy="4201150"/>
          </a:xfrm>
          <a:prstGeom prst="rect">
            <a:avLst/>
          </a:prstGeom>
          <a:noFill/>
        </p:spPr>
        <p:txBody>
          <a:bodyPr wrap="square" rtlCol="0">
            <a:spAutoFit/>
          </a:bodyPr>
          <a:lstStyle/>
          <a:p>
            <a:r>
              <a:rPr lang="en-GB" sz="1900" dirty="0"/>
              <a:t>The paper copies of your thesis, with accompanying paperwork, should be submitted to your School PGR admin office.  PGRs must submit one paper </a:t>
            </a:r>
            <a:r>
              <a:rPr lang="en-GB" sz="1900" dirty="0" smtClean="0"/>
              <a:t>copy </a:t>
            </a:r>
            <a:r>
              <a:rPr lang="en-GB" sz="1900" dirty="0"/>
              <a:t>of their thesis for each member of their examination team.  The PGR </a:t>
            </a:r>
            <a:r>
              <a:rPr lang="en-GB" sz="1900" dirty="0" smtClean="0"/>
              <a:t>admin </a:t>
            </a:r>
            <a:r>
              <a:rPr lang="en-GB" sz="1900" dirty="0"/>
              <a:t>office will then complete the Research Degree Submission Checklist, and, if all </a:t>
            </a:r>
            <a:r>
              <a:rPr lang="en-GB" sz="1900" dirty="0" smtClean="0"/>
              <a:t> is </a:t>
            </a:r>
            <a:r>
              <a:rPr lang="en-GB" sz="1900" dirty="0"/>
              <a:t>in order, your theses and accompanying paperwork will be sent to Registry</a:t>
            </a:r>
            <a:r>
              <a:rPr lang="en-GB" sz="1900" dirty="0" smtClean="0"/>
              <a:t>.</a:t>
            </a:r>
          </a:p>
          <a:p>
            <a:endParaRPr lang="en-GB" sz="1000" dirty="0"/>
          </a:p>
          <a:p>
            <a:r>
              <a:rPr lang="en-GB" sz="1900" dirty="0"/>
              <a:t>At the point Registry receives these, they will send you an email to confirm.  </a:t>
            </a:r>
            <a:r>
              <a:rPr lang="en-GB" sz="1900" dirty="0" smtClean="0"/>
              <a:t> Until </a:t>
            </a:r>
            <a:r>
              <a:rPr lang="en-GB" sz="1900" dirty="0"/>
              <a:t>you have received this email, any queries about your submission should </a:t>
            </a:r>
            <a:r>
              <a:rPr lang="en-GB" sz="1900" dirty="0" smtClean="0"/>
              <a:t>  be </a:t>
            </a:r>
            <a:r>
              <a:rPr lang="en-GB" sz="1900" dirty="0"/>
              <a:t>made to your School PGR admin office.  </a:t>
            </a:r>
            <a:endParaRPr lang="en-GB" sz="1900" dirty="0" smtClean="0"/>
          </a:p>
          <a:p>
            <a:endParaRPr lang="en-GB" sz="1000" dirty="0"/>
          </a:p>
          <a:p>
            <a:r>
              <a:rPr lang="en-GB" sz="1900" dirty="0" smtClean="0"/>
              <a:t>See </a:t>
            </a:r>
            <a:r>
              <a:rPr lang="en-GB" sz="1900" dirty="0"/>
              <a:t>the Graduate School website for each School’s PGR admin office email address: </a:t>
            </a:r>
            <a:r>
              <a:rPr lang="en-GB" sz="1900" u="sng" dirty="0" smtClean="0">
                <a:hlinkClick r:id="rId3"/>
              </a:rPr>
              <a:t>https</a:t>
            </a:r>
            <a:r>
              <a:rPr lang="en-GB" sz="1900" u="sng" dirty="0">
                <a:hlinkClick r:id="rId3"/>
              </a:rPr>
              <a:t>://students.hud.ac.uk/grad/graduate-school/contacts/</a:t>
            </a:r>
            <a:r>
              <a:rPr lang="en-GB" sz="1900" dirty="0"/>
              <a:t> </a:t>
            </a:r>
            <a:endParaRPr lang="en-GB" sz="1900" dirty="0" smtClean="0"/>
          </a:p>
          <a:p>
            <a:endParaRPr lang="en-GB" sz="1900" dirty="0"/>
          </a:p>
          <a:p>
            <a:pPr marL="800100" lvl="1" indent="-342900">
              <a:buFont typeface="Wingdings" panose="05000000000000000000" pitchFamily="2" charset="2"/>
              <a:buChar char="Ø"/>
            </a:pPr>
            <a:r>
              <a:rPr lang="en-GB" sz="1900" dirty="0"/>
              <a:t>In addition, your main supervisor must complete the Research Degree Supervisor’s Declaration. </a:t>
            </a:r>
          </a:p>
        </p:txBody>
      </p:sp>
    </p:spTree>
    <p:extLst>
      <p:ext uri="{BB962C8B-B14F-4D97-AF65-F5344CB8AC3E}">
        <p14:creationId xmlns:p14="http://schemas.microsoft.com/office/powerpoint/2010/main" val="6345579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68312" y="512664"/>
            <a:ext cx="8229600" cy="900112"/>
          </a:xfrm>
        </p:spPr>
        <p:txBody>
          <a:bodyPr/>
          <a:lstStyle/>
          <a:p>
            <a:pPr eaLnBrk="1" hangingPunct="1"/>
            <a:r>
              <a:rPr lang="en-GB" altLang="en-US" dirty="0" smtClean="0"/>
              <a:t>PGR candidate checklists A and B</a:t>
            </a:r>
          </a:p>
        </p:txBody>
      </p:sp>
      <p:sp>
        <p:nvSpPr>
          <p:cNvPr id="25603" name="Rectangle 3"/>
          <p:cNvSpPr>
            <a:spLocks noGrp="1" noChangeArrowheads="1"/>
          </p:cNvSpPr>
          <p:nvPr>
            <p:ph type="body" idx="1"/>
          </p:nvPr>
        </p:nvSpPr>
        <p:spPr>
          <a:xfrm>
            <a:off x="468313" y="2132856"/>
            <a:ext cx="8229600" cy="3671044"/>
          </a:xfrm>
        </p:spPr>
        <p:txBody>
          <a:bodyPr/>
          <a:lstStyle/>
          <a:p>
            <a:pPr marL="0" indent="0" eaLnBrk="1" hangingPunct="1">
              <a:lnSpc>
                <a:spcPct val="90000"/>
              </a:lnSpc>
              <a:buNone/>
            </a:pPr>
            <a:endParaRPr lang="en-GB" altLang="en-US" sz="2800" dirty="0" smtClean="0">
              <a:solidFill>
                <a:schemeClr val="tx1"/>
              </a:solidFill>
            </a:endParaRPr>
          </a:p>
          <a:p>
            <a:pPr marL="0" indent="0" eaLnBrk="1" hangingPunct="1">
              <a:lnSpc>
                <a:spcPct val="90000"/>
              </a:lnSpc>
              <a:buNone/>
            </a:pPr>
            <a:endParaRPr lang="en-GB" altLang="en-US" sz="2800" dirty="0" smtClean="0">
              <a:solidFill>
                <a:schemeClr val="tx1"/>
              </a:solidFill>
            </a:endParaRPr>
          </a:p>
        </p:txBody>
      </p:sp>
      <p:sp>
        <p:nvSpPr>
          <p:cNvPr id="2" name="TextBox 1"/>
          <p:cNvSpPr txBox="1"/>
          <p:nvPr/>
        </p:nvSpPr>
        <p:spPr>
          <a:xfrm>
            <a:off x="287016" y="1916832"/>
            <a:ext cx="8856984" cy="1000274"/>
          </a:xfrm>
          <a:prstGeom prst="rect">
            <a:avLst/>
          </a:prstGeom>
          <a:noFill/>
        </p:spPr>
        <p:txBody>
          <a:bodyPr wrap="square" rtlCol="0">
            <a:spAutoFit/>
          </a:bodyPr>
          <a:lstStyle/>
          <a:p>
            <a:r>
              <a:rPr lang="en-GB" sz="2000" dirty="0"/>
              <a:t>At least 3 months before you are due to submit your thesis, ensure you have followed the steps in Table A below</a:t>
            </a:r>
            <a:r>
              <a:rPr lang="en-GB" sz="2000" dirty="0" smtClean="0"/>
              <a:t>:</a:t>
            </a:r>
          </a:p>
          <a:p>
            <a:endParaRPr lang="en-GB" sz="1900" dirty="0"/>
          </a:p>
        </p:txBody>
      </p:sp>
      <p:graphicFrame>
        <p:nvGraphicFramePr>
          <p:cNvPr id="4" name="Table 3"/>
          <p:cNvGraphicFramePr>
            <a:graphicFrameLocks noGrp="1"/>
          </p:cNvGraphicFramePr>
          <p:nvPr>
            <p:extLst>
              <p:ext uri="{D42A27DB-BD31-4B8C-83A1-F6EECF244321}">
                <p14:modId xmlns:p14="http://schemas.microsoft.com/office/powerpoint/2010/main" val="1759168062"/>
              </p:ext>
            </p:extLst>
          </p:nvPr>
        </p:nvGraphicFramePr>
        <p:xfrm>
          <a:off x="611560" y="2780928"/>
          <a:ext cx="7920880" cy="3322321"/>
        </p:xfrm>
        <a:graphic>
          <a:graphicData uri="http://schemas.openxmlformats.org/drawingml/2006/table">
            <a:tbl>
              <a:tblPr firstRow="1" firstCol="1" bandRow="1"/>
              <a:tblGrid>
                <a:gridCol w="743241">
                  <a:extLst>
                    <a:ext uri="{9D8B030D-6E8A-4147-A177-3AD203B41FA5}">
                      <a16:colId xmlns:a16="http://schemas.microsoft.com/office/drawing/2014/main" val="2820570513"/>
                    </a:ext>
                  </a:extLst>
                </a:gridCol>
                <a:gridCol w="7177639">
                  <a:extLst>
                    <a:ext uri="{9D8B030D-6E8A-4147-A177-3AD203B41FA5}">
                      <a16:colId xmlns:a16="http://schemas.microsoft.com/office/drawing/2014/main" val="1541408201"/>
                    </a:ext>
                  </a:extLst>
                </a:gridCol>
              </a:tblGrid>
              <a:tr h="345889">
                <a:tc>
                  <a:txBody>
                    <a:bodyPr/>
                    <a:lstStyle/>
                    <a:p>
                      <a:pPr>
                        <a:lnSpc>
                          <a:spcPct val="115000"/>
                        </a:lnSpc>
                        <a:spcBef>
                          <a:spcPts val="500"/>
                        </a:spcBef>
                        <a:spcAft>
                          <a:spcPts val="0"/>
                        </a:spcAft>
                      </a:pPr>
                      <a:r>
                        <a:rPr lang="en-GB" sz="1600" b="1">
                          <a:effectLst/>
                          <a:latin typeface="+mn-lt"/>
                          <a:ea typeface="Times New Roman" panose="02020603050405020304" pitchFamily="18" charset="0"/>
                          <a:cs typeface="Times New Roman" panose="02020603050405020304" pitchFamily="18" charset="0"/>
                        </a:rPr>
                        <a:t>Table A</a:t>
                      </a:r>
                      <a:endParaRPr lang="en-GB" sz="1600">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nSpc>
                          <a:spcPct val="115000"/>
                        </a:lnSpc>
                        <a:spcBef>
                          <a:spcPts val="500"/>
                        </a:spcBef>
                        <a:spcAft>
                          <a:spcPts val="0"/>
                        </a:spcAft>
                      </a:pPr>
                      <a:r>
                        <a:rPr lang="en-GB" sz="1600" b="1">
                          <a:effectLst/>
                          <a:latin typeface="+mn-lt"/>
                          <a:ea typeface="Times New Roman" panose="02020603050405020304" pitchFamily="18" charset="0"/>
                          <a:cs typeface="Times New Roman" panose="02020603050405020304" pitchFamily="18" charset="0"/>
                        </a:rPr>
                        <a:t>At least 3 months before a PGR is due to submit:</a:t>
                      </a:r>
                      <a:endParaRPr lang="en-GB" sz="1600">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478221142"/>
                  </a:ext>
                </a:extLst>
              </a:tr>
              <a:tr h="1854768">
                <a:tc>
                  <a:txBody>
                    <a:bodyPr/>
                    <a:lstStyle/>
                    <a:p>
                      <a:pPr>
                        <a:lnSpc>
                          <a:spcPct val="115000"/>
                        </a:lnSpc>
                        <a:spcBef>
                          <a:spcPts val="500"/>
                        </a:spcBef>
                        <a:spcAft>
                          <a:spcPts val="0"/>
                        </a:spcAft>
                      </a:pPr>
                      <a:r>
                        <a:rPr lang="en-US" sz="1600" dirty="0">
                          <a:effectLst/>
                          <a:latin typeface="+mn-lt"/>
                          <a:ea typeface="Times New Roman" panose="02020603050405020304" pitchFamily="18" charset="0"/>
                          <a:cs typeface="Times New Roman" panose="02020603050405020304" pitchFamily="18" charset="0"/>
                        </a:rPr>
                        <a:t>☐</a:t>
                      </a:r>
                      <a:endParaRPr lang="en-GB" sz="1600" dirty="0">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pPr>
                      <a:r>
                        <a:rPr lang="en-GB" sz="1600" dirty="0" smtClean="0">
                          <a:effectLst/>
                          <a:latin typeface="+mn-lt"/>
                          <a:ea typeface="Times New Roman" panose="02020603050405020304" pitchFamily="18" charset="0"/>
                          <a:cs typeface="Times New Roman" panose="02020603050405020304" pitchFamily="18" charset="0"/>
                        </a:rPr>
                        <a:t>If</a:t>
                      </a:r>
                      <a:r>
                        <a:rPr lang="en-GB" sz="1600" baseline="0" dirty="0" smtClean="0">
                          <a:effectLst/>
                          <a:latin typeface="+mn-lt"/>
                          <a:ea typeface="Times New Roman" panose="02020603050405020304" pitchFamily="18" charset="0"/>
                          <a:cs typeface="Times New Roman" panose="02020603050405020304" pitchFamily="18" charset="0"/>
                        </a:rPr>
                        <a:t> you plan to submit your thesis on or before your submission date, you do not need to complete any forms.  Move to the next tick-box down in this table.</a:t>
                      </a:r>
                    </a:p>
                    <a:p>
                      <a:pPr>
                        <a:lnSpc>
                          <a:spcPct val="115000"/>
                        </a:lnSpc>
                        <a:spcBef>
                          <a:spcPts val="500"/>
                        </a:spcBef>
                        <a:spcAft>
                          <a:spcPts val="0"/>
                        </a:spcAft>
                      </a:pPr>
                      <a:r>
                        <a:rPr lang="en-GB" sz="1600" baseline="0" dirty="0" smtClean="0">
                          <a:effectLst/>
                          <a:latin typeface="+mn-lt"/>
                          <a:ea typeface="Times New Roman" panose="02020603050405020304" pitchFamily="18" charset="0"/>
                          <a:cs typeface="Times New Roman" panose="02020603050405020304" pitchFamily="18" charset="0"/>
                        </a:rPr>
                        <a:t>If you need additional time, complete the </a:t>
                      </a:r>
                      <a:r>
                        <a:rPr lang="en-GB" sz="1600" i="1" baseline="0" dirty="0" smtClean="0">
                          <a:effectLst/>
                          <a:latin typeface="+mn-lt"/>
                          <a:ea typeface="Times New Roman" panose="02020603050405020304" pitchFamily="18" charset="0"/>
                          <a:cs typeface="Times New Roman" panose="02020603050405020304" pitchFamily="18" charset="0"/>
                        </a:rPr>
                        <a:t>Application for additional time </a:t>
                      </a:r>
                      <a:r>
                        <a:rPr lang="en-GB" sz="1600" i="0" baseline="0" dirty="0" smtClean="0">
                          <a:effectLst/>
                          <a:latin typeface="+mn-lt"/>
                          <a:ea typeface="Times New Roman" panose="02020603050405020304" pitchFamily="18" charset="0"/>
                          <a:cs typeface="Times New Roman" panose="02020603050405020304" pitchFamily="18" charset="0"/>
                        </a:rPr>
                        <a:t>form.</a:t>
                      </a:r>
                      <a:endParaRPr lang="en-GB" sz="1600" dirty="0" smtClean="0">
                        <a:effectLst/>
                        <a:latin typeface="+mn-lt"/>
                        <a:ea typeface="Times New Roman" panose="02020603050405020304" pitchFamily="18" charset="0"/>
                        <a:cs typeface="Times New Roman" panose="02020603050405020304" pitchFamily="18" charset="0"/>
                      </a:endParaRPr>
                    </a:p>
                    <a:p>
                      <a:pPr>
                        <a:lnSpc>
                          <a:spcPct val="115000"/>
                        </a:lnSpc>
                        <a:spcBef>
                          <a:spcPts val="500"/>
                        </a:spcBef>
                        <a:spcAft>
                          <a:spcPts val="0"/>
                        </a:spcAft>
                      </a:pPr>
                      <a:r>
                        <a:rPr lang="en-GB" sz="1600" dirty="0" smtClean="0">
                          <a:effectLst/>
                          <a:latin typeface="+mn-lt"/>
                          <a:ea typeface="Times New Roman" panose="02020603050405020304" pitchFamily="18" charset="0"/>
                          <a:cs typeface="Times New Roman" panose="02020603050405020304" pitchFamily="18" charset="0"/>
                        </a:rPr>
                        <a:t>(</a:t>
                      </a:r>
                      <a:r>
                        <a:rPr lang="en-GB" sz="1600" dirty="0">
                          <a:effectLst/>
                          <a:latin typeface="+mn-lt"/>
                          <a:ea typeface="Times New Roman" panose="02020603050405020304" pitchFamily="18" charset="0"/>
                          <a:cs typeface="Times New Roman" panose="02020603050405020304" pitchFamily="18" charset="0"/>
                        </a:rPr>
                        <a:t>If the PGR completes the </a:t>
                      </a:r>
                      <a:r>
                        <a:rPr lang="en-GB" sz="1600" i="1" dirty="0" smtClean="0">
                          <a:effectLst/>
                          <a:latin typeface="+mn-lt"/>
                          <a:ea typeface="Times New Roman" panose="02020603050405020304" pitchFamily="18" charset="0"/>
                          <a:cs typeface="Times New Roman" panose="02020603050405020304" pitchFamily="18" charset="0"/>
                        </a:rPr>
                        <a:t>Application</a:t>
                      </a:r>
                      <a:r>
                        <a:rPr lang="en-GB" sz="1600" i="1" baseline="0" dirty="0" smtClean="0">
                          <a:effectLst/>
                          <a:latin typeface="+mn-lt"/>
                          <a:ea typeface="Times New Roman" panose="02020603050405020304" pitchFamily="18" charset="0"/>
                          <a:cs typeface="Times New Roman" panose="02020603050405020304" pitchFamily="18" charset="0"/>
                        </a:rPr>
                        <a:t> for additional time</a:t>
                      </a:r>
                      <a:r>
                        <a:rPr lang="en-GB" sz="1600" dirty="0" smtClean="0">
                          <a:effectLst/>
                          <a:latin typeface="+mn-lt"/>
                          <a:ea typeface="Times New Roman" panose="02020603050405020304" pitchFamily="18" charset="0"/>
                          <a:cs typeface="Times New Roman" panose="02020603050405020304" pitchFamily="18" charset="0"/>
                        </a:rPr>
                        <a:t> </a:t>
                      </a:r>
                      <a:r>
                        <a:rPr lang="en-GB" sz="1600" i="0" dirty="0">
                          <a:effectLst/>
                          <a:latin typeface="+mn-lt"/>
                          <a:ea typeface="Times New Roman" panose="02020603050405020304" pitchFamily="18" charset="0"/>
                          <a:cs typeface="Times New Roman" panose="02020603050405020304" pitchFamily="18" charset="0"/>
                        </a:rPr>
                        <a:t>form</a:t>
                      </a:r>
                      <a:r>
                        <a:rPr lang="en-GB" sz="1600" dirty="0">
                          <a:effectLst/>
                          <a:latin typeface="+mn-lt"/>
                          <a:ea typeface="Times New Roman" panose="02020603050405020304" pitchFamily="18" charset="0"/>
                          <a:cs typeface="Times New Roman" panose="02020603050405020304" pitchFamily="18" charset="0"/>
                        </a:rPr>
                        <a:t> and the thesis due date is extended, return to this checklist in time to meet the deadlines for your new submission date).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0223155"/>
                  </a:ext>
                </a:extLst>
              </a:tr>
              <a:tr h="345889">
                <a:tc>
                  <a:txBody>
                    <a:bodyPr/>
                    <a:lstStyle/>
                    <a:p>
                      <a:pPr>
                        <a:lnSpc>
                          <a:spcPct val="115000"/>
                        </a:lnSpc>
                        <a:spcBef>
                          <a:spcPts val="500"/>
                        </a:spcBef>
                        <a:spcAft>
                          <a:spcPts val="0"/>
                        </a:spcAft>
                      </a:pPr>
                      <a:r>
                        <a:rPr lang="en-US" sz="1600">
                          <a:effectLst/>
                          <a:latin typeface="+mn-lt"/>
                          <a:ea typeface="Times New Roman" panose="02020603050405020304" pitchFamily="18" charset="0"/>
                          <a:cs typeface="Times New Roman" panose="02020603050405020304" pitchFamily="18" charset="0"/>
                        </a:rPr>
                        <a:t>☐</a:t>
                      </a:r>
                      <a:endParaRPr lang="en-GB" sz="1600">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pPr>
                      <a:r>
                        <a:rPr lang="en-GB" sz="1600">
                          <a:effectLst/>
                          <a:latin typeface="+mn-lt"/>
                          <a:ea typeface="Times New Roman" panose="02020603050405020304" pitchFamily="18" charset="0"/>
                          <a:cs typeface="Times New Roman" panose="02020603050405020304" pitchFamily="18" charset="0"/>
                        </a:rPr>
                        <a:t>Main supervisor to complete: the </a:t>
                      </a:r>
                      <a:r>
                        <a:rPr lang="en-GB" sz="1600" i="1">
                          <a:effectLst/>
                          <a:latin typeface="+mn-lt"/>
                          <a:ea typeface="Times New Roman" panose="02020603050405020304" pitchFamily="18" charset="0"/>
                          <a:cs typeface="Times New Roman" panose="02020603050405020304" pitchFamily="18" charset="0"/>
                        </a:rPr>
                        <a:t>Application for Exam Arrangements form</a:t>
                      </a:r>
                      <a:endParaRPr lang="en-GB" sz="1600">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7232565"/>
                  </a:ext>
                </a:extLst>
              </a:tr>
              <a:tr h="345889">
                <a:tc>
                  <a:txBody>
                    <a:bodyPr/>
                    <a:lstStyle/>
                    <a:p>
                      <a:pPr>
                        <a:lnSpc>
                          <a:spcPct val="115000"/>
                        </a:lnSpc>
                        <a:spcBef>
                          <a:spcPts val="500"/>
                        </a:spcBef>
                        <a:spcAft>
                          <a:spcPts val="0"/>
                        </a:spcAft>
                      </a:pPr>
                      <a:r>
                        <a:rPr lang="en-US" sz="1600">
                          <a:effectLst/>
                          <a:latin typeface="+mn-lt"/>
                          <a:ea typeface="Times New Roman" panose="02020603050405020304" pitchFamily="18" charset="0"/>
                          <a:cs typeface="Times New Roman" panose="02020603050405020304" pitchFamily="18" charset="0"/>
                        </a:rPr>
                        <a:t>☐</a:t>
                      </a:r>
                      <a:endParaRPr lang="en-GB" sz="1600">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pPr>
                      <a:r>
                        <a:rPr lang="en-GB" sz="1600" dirty="0">
                          <a:effectLst/>
                          <a:latin typeface="+mn-lt"/>
                          <a:ea typeface="Times New Roman" panose="02020603050405020304" pitchFamily="18" charset="0"/>
                          <a:cs typeface="Times New Roman" panose="02020603050405020304" pitchFamily="18" charset="0"/>
                        </a:rPr>
                        <a:t>Main supervisor to complete: the </a:t>
                      </a:r>
                      <a:r>
                        <a:rPr lang="en-GB" sz="1600" i="1" dirty="0">
                          <a:effectLst/>
                          <a:latin typeface="+mn-lt"/>
                          <a:ea typeface="Times New Roman" panose="02020603050405020304" pitchFamily="18" charset="0"/>
                          <a:cs typeface="Times New Roman" panose="02020603050405020304" pitchFamily="18" charset="0"/>
                        </a:rPr>
                        <a:t>External Examiner Profile and Declaration form</a:t>
                      </a:r>
                      <a:endParaRPr lang="en-GB" sz="1600" dirty="0">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6950803"/>
                  </a:ext>
                </a:extLst>
              </a:tr>
            </a:tbl>
          </a:graphicData>
        </a:graphic>
      </p:graphicFrame>
    </p:spTree>
    <p:extLst>
      <p:ext uri="{BB962C8B-B14F-4D97-AF65-F5344CB8AC3E}">
        <p14:creationId xmlns:p14="http://schemas.microsoft.com/office/powerpoint/2010/main" val="30112200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68312" y="512664"/>
            <a:ext cx="8229600" cy="900112"/>
          </a:xfrm>
        </p:spPr>
        <p:txBody>
          <a:bodyPr/>
          <a:lstStyle/>
          <a:p>
            <a:pPr eaLnBrk="1" hangingPunct="1"/>
            <a:r>
              <a:rPr lang="en-GB" altLang="en-US" dirty="0" smtClean="0"/>
              <a:t>PGR candidate checklists A and B</a:t>
            </a:r>
          </a:p>
        </p:txBody>
      </p:sp>
      <p:sp>
        <p:nvSpPr>
          <p:cNvPr id="25603" name="Rectangle 3"/>
          <p:cNvSpPr>
            <a:spLocks noGrp="1" noChangeArrowheads="1"/>
          </p:cNvSpPr>
          <p:nvPr>
            <p:ph type="body" idx="1"/>
          </p:nvPr>
        </p:nvSpPr>
        <p:spPr>
          <a:xfrm>
            <a:off x="468313" y="2132856"/>
            <a:ext cx="8229600" cy="3671044"/>
          </a:xfrm>
        </p:spPr>
        <p:txBody>
          <a:bodyPr/>
          <a:lstStyle/>
          <a:p>
            <a:pPr marL="0" indent="0" eaLnBrk="1" hangingPunct="1">
              <a:lnSpc>
                <a:spcPct val="90000"/>
              </a:lnSpc>
              <a:buNone/>
            </a:pPr>
            <a:endParaRPr lang="en-GB" altLang="en-US" sz="2800" dirty="0" smtClean="0">
              <a:solidFill>
                <a:schemeClr val="tx1"/>
              </a:solidFill>
            </a:endParaRPr>
          </a:p>
          <a:p>
            <a:pPr marL="0" indent="0" eaLnBrk="1" hangingPunct="1">
              <a:lnSpc>
                <a:spcPct val="90000"/>
              </a:lnSpc>
              <a:buNone/>
            </a:pPr>
            <a:endParaRPr lang="en-GB" altLang="en-US" sz="2800" dirty="0" smtClean="0">
              <a:solidFill>
                <a:schemeClr val="tx1"/>
              </a:solidFill>
            </a:endParaRPr>
          </a:p>
        </p:txBody>
      </p:sp>
      <p:sp>
        <p:nvSpPr>
          <p:cNvPr id="2" name="TextBox 1"/>
          <p:cNvSpPr txBox="1"/>
          <p:nvPr/>
        </p:nvSpPr>
        <p:spPr>
          <a:xfrm>
            <a:off x="107504" y="1916832"/>
            <a:ext cx="1476672" cy="3462486"/>
          </a:xfrm>
          <a:prstGeom prst="rect">
            <a:avLst/>
          </a:prstGeom>
          <a:noFill/>
        </p:spPr>
        <p:txBody>
          <a:bodyPr wrap="square" rtlCol="0">
            <a:spAutoFit/>
          </a:bodyPr>
          <a:lstStyle/>
          <a:p>
            <a:r>
              <a:rPr lang="en-GB" sz="2000" dirty="0"/>
              <a:t>When you are ready to submit your thesis, ensure you follow the steps </a:t>
            </a:r>
            <a:r>
              <a:rPr lang="en-GB" sz="2000" dirty="0" smtClean="0"/>
              <a:t>in </a:t>
            </a:r>
            <a:r>
              <a:rPr lang="en-GB" sz="2000" dirty="0"/>
              <a:t>Table </a:t>
            </a:r>
            <a:r>
              <a:rPr lang="en-GB" sz="2000" dirty="0" smtClean="0"/>
              <a:t>B:</a:t>
            </a:r>
            <a:endParaRPr lang="en-GB" sz="2000" dirty="0"/>
          </a:p>
          <a:p>
            <a:endParaRPr lang="en-GB" sz="2000" dirty="0" smtClean="0"/>
          </a:p>
          <a:p>
            <a:endParaRPr lang="en-GB" sz="1900" dirty="0"/>
          </a:p>
        </p:txBody>
      </p:sp>
      <p:graphicFrame>
        <p:nvGraphicFramePr>
          <p:cNvPr id="6" name="Table 5"/>
          <p:cNvGraphicFramePr>
            <a:graphicFrameLocks noGrp="1"/>
          </p:cNvGraphicFramePr>
          <p:nvPr>
            <p:extLst>
              <p:ext uri="{D42A27DB-BD31-4B8C-83A1-F6EECF244321}">
                <p14:modId xmlns:p14="http://schemas.microsoft.com/office/powerpoint/2010/main" val="3046390194"/>
              </p:ext>
            </p:extLst>
          </p:nvPr>
        </p:nvGraphicFramePr>
        <p:xfrm>
          <a:off x="1763688" y="1772816"/>
          <a:ext cx="7272808" cy="4510431"/>
        </p:xfrm>
        <a:graphic>
          <a:graphicData uri="http://schemas.openxmlformats.org/drawingml/2006/table">
            <a:tbl>
              <a:tblPr firstRow="1" firstCol="1" bandRow="1"/>
              <a:tblGrid>
                <a:gridCol w="682431">
                  <a:extLst>
                    <a:ext uri="{9D8B030D-6E8A-4147-A177-3AD203B41FA5}">
                      <a16:colId xmlns:a16="http://schemas.microsoft.com/office/drawing/2014/main" val="3717751490"/>
                    </a:ext>
                  </a:extLst>
                </a:gridCol>
                <a:gridCol w="6590377">
                  <a:extLst>
                    <a:ext uri="{9D8B030D-6E8A-4147-A177-3AD203B41FA5}">
                      <a16:colId xmlns:a16="http://schemas.microsoft.com/office/drawing/2014/main" val="3255918591"/>
                    </a:ext>
                  </a:extLst>
                </a:gridCol>
              </a:tblGrid>
              <a:tr h="238515">
                <a:tc>
                  <a:txBody>
                    <a:bodyPr/>
                    <a:lstStyle/>
                    <a:p>
                      <a:pPr>
                        <a:lnSpc>
                          <a:spcPct val="115000"/>
                        </a:lnSpc>
                        <a:spcBef>
                          <a:spcPts val="500"/>
                        </a:spcBef>
                        <a:spcAft>
                          <a:spcPts val="0"/>
                        </a:spcAft>
                      </a:pPr>
                      <a:r>
                        <a:rPr lang="en-GB" sz="1300" b="1">
                          <a:effectLst/>
                          <a:latin typeface="+mn-lt"/>
                          <a:ea typeface="Times New Roman" panose="02020603050405020304" pitchFamily="18" charset="0"/>
                          <a:cs typeface="Times New Roman" panose="02020603050405020304" pitchFamily="18" charset="0"/>
                        </a:rPr>
                        <a:t>Table B</a:t>
                      </a:r>
                      <a:endParaRPr lang="en-GB" sz="1300">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nSpc>
                          <a:spcPct val="115000"/>
                        </a:lnSpc>
                        <a:spcBef>
                          <a:spcPts val="500"/>
                        </a:spcBef>
                        <a:spcAft>
                          <a:spcPts val="0"/>
                        </a:spcAft>
                      </a:pPr>
                      <a:r>
                        <a:rPr lang="en-GB" sz="1300" b="1">
                          <a:effectLst/>
                          <a:latin typeface="+mn-lt"/>
                          <a:ea typeface="Times New Roman" panose="02020603050405020304" pitchFamily="18" charset="0"/>
                          <a:cs typeface="Times New Roman" panose="02020603050405020304" pitchFamily="18" charset="0"/>
                        </a:rPr>
                        <a:t>When you are ready to submit your thesis for examination, ensure you have:</a:t>
                      </a:r>
                      <a:endParaRPr lang="en-GB" sz="1300">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454303896"/>
                  </a:ext>
                </a:extLst>
              </a:tr>
              <a:tr h="477030">
                <a:tc>
                  <a:txBody>
                    <a:bodyPr/>
                    <a:lstStyle/>
                    <a:p>
                      <a:pPr>
                        <a:lnSpc>
                          <a:spcPct val="115000"/>
                        </a:lnSpc>
                        <a:spcBef>
                          <a:spcPts val="500"/>
                        </a:spcBef>
                        <a:spcAft>
                          <a:spcPts val="0"/>
                        </a:spcAft>
                      </a:pPr>
                      <a:r>
                        <a:rPr lang="en-US" sz="1300">
                          <a:effectLst/>
                          <a:latin typeface="+mn-lt"/>
                          <a:ea typeface="Times New Roman" panose="02020603050405020304" pitchFamily="18" charset="0"/>
                          <a:cs typeface="Times New Roman" panose="02020603050405020304" pitchFamily="18" charset="0"/>
                        </a:rPr>
                        <a:t>☐</a:t>
                      </a:r>
                      <a:endParaRPr lang="en-GB" sz="1300">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pPr>
                      <a:r>
                        <a:rPr lang="en-GB" sz="1300">
                          <a:effectLst/>
                          <a:latin typeface="+mn-lt"/>
                          <a:ea typeface="Times New Roman" panose="02020603050405020304" pitchFamily="18" charset="0"/>
                          <a:cs typeface="Times New Roman" panose="02020603050405020304" pitchFamily="18" charset="0"/>
                        </a:rPr>
                        <a:t>The required number of paper copies of your thesis in the correct format.  There must be one copy for each member of the examination team.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1603131"/>
                  </a:ext>
                </a:extLst>
              </a:tr>
              <a:tr h="477030">
                <a:tc>
                  <a:txBody>
                    <a:bodyPr/>
                    <a:lstStyle/>
                    <a:p>
                      <a:pPr>
                        <a:lnSpc>
                          <a:spcPct val="115000"/>
                        </a:lnSpc>
                        <a:spcBef>
                          <a:spcPts val="500"/>
                        </a:spcBef>
                        <a:spcAft>
                          <a:spcPts val="0"/>
                        </a:spcAft>
                      </a:pPr>
                      <a:r>
                        <a:rPr lang="en-US" sz="1300">
                          <a:effectLst/>
                          <a:latin typeface="+mn-lt"/>
                          <a:ea typeface="Times New Roman" panose="02020603050405020304" pitchFamily="18" charset="0"/>
                          <a:cs typeface="Times New Roman" panose="02020603050405020304" pitchFamily="18" charset="0"/>
                        </a:rPr>
                        <a:t>☐</a:t>
                      </a:r>
                      <a:endParaRPr lang="en-GB" sz="1300">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pPr>
                      <a:r>
                        <a:rPr lang="en-GB" sz="1300">
                          <a:effectLst/>
                          <a:latin typeface="+mn-lt"/>
                          <a:ea typeface="Times New Roman" panose="02020603050405020304" pitchFamily="18" charset="0"/>
                          <a:cs typeface="Times New Roman" panose="02020603050405020304" pitchFamily="18" charset="0"/>
                        </a:rPr>
                        <a:t>The required number of copies of anything that accompanies the written work (for example a CD or a music score) that needs to be examined alongside the thesis.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9906911"/>
                  </a:ext>
                </a:extLst>
              </a:tr>
              <a:tr h="477030">
                <a:tc>
                  <a:txBody>
                    <a:bodyPr/>
                    <a:lstStyle/>
                    <a:p>
                      <a:pPr>
                        <a:lnSpc>
                          <a:spcPct val="115000"/>
                        </a:lnSpc>
                        <a:spcBef>
                          <a:spcPts val="500"/>
                        </a:spcBef>
                        <a:spcAft>
                          <a:spcPts val="0"/>
                        </a:spcAft>
                      </a:pPr>
                      <a:r>
                        <a:rPr lang="en-US" sz="1300">
                          <a:effectLst/>
                          <a:latin typeface="+mn-lt"/>
                          <a:ea typeface="Times New Roman" panose="02020603050405020304" pitchFamily="18" charset="0"/>
                          <a:cs typeface="Times New Roman" panose="02020603050405020304" pitchFamily="18" charset="0"/>
                        </a:rPr>
                        <a:t>☐</a:t>
                      </a:r>
                      <a:endParaRPr lang="en-GB" sz="1300">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pPr>
                      <a:r>
                        <a:rPr lang="en-GB" sz="1300">
                          <a:effectLst/>
                          <a:latin typeface="+mn-lt"/>
                          <a:ea typeface="Times New Roman" panose="02020603050405020304" pitchFamily="18" charset="0"/>
                          <a:cs typeface="Times New Roman" panose="02020603050405020304" pitchFamily="18" charset="0"/>
                        </a:rPr>
                        <a:t>The completed </a:t>
                      </a:r>
                      <a:r>
                        <a:rPr lang="en-GB" sz="1300" i="1">
                          <a:effectLst/>
                          <a:latin typeface="+mn-lt"/>
                          <a:ea typeface="Times New Roman" panose="02020603050405020304" pitchFamily="18" charset="0"/>
                          <a:cs typeface="Times New Roman" panose="02020603050405020304" pitchFamily="18" charset="0"/>
                        </a:rPr>
                        <a:t>Research Degree Coversheet and Candidate Declaration form.  </a:t>
                      </a:r>
                      <a:r>
                        <a:rPr lang="en-GB" sz="1300">
                          <a:effectLst/>
                          <a:latin typeface="+mn-lt"/>
                          <a:ea typeface="Times New Roman" panose="02020603050405020304" pitchFamily="18" charset="0"/>
                          <a:cs typeface="Times New Roman" panose="02020603050405020304" pitchFamily="18" charset="0"/>
                        </a:rPr>
                        <a:t>This must have your written signature on it, not a typed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0162415"/>
                  </a:ext>
                </a:extLst>
              </a:tr>
              <a:tr h="477030">
                <a:tc>
                  <a:txBody>
                    <a:bodyPr/>
                    <a:lstStyle/>
                    <a:p>
                      <a:pPr>
                        <a:lnSpc>
                          <a:spcPct val="115000"/>
                        </a:lnSpc>
                        <a:spcBef>
                          <a:spcPts val="500"/>
                        </a:spcBef>
                        <a:spcAft>
                          <a:spcPts val="0"/>
                        </a:spcAft>
                      </a:pPr>
                      <a:r>
                        <a:rPr lang="en-US" sz="1300">
                          <a:effectLst/>
                          <a:latin typeface="+mn-lt"/>
                          <a:ea typeface="Times New Roman" panose="02020603050405020304" pitchFamily="18" charset="0"/>
                          <a:cs typeface="Times New Roman" panose="02020603050405020304" pitchFamily="18" charset="0"/>
                        </a:rPr>
                        <a:t>☐</a:t>
                      </a:r>
                      <a:endParaRPr lang="en-GB" sz="1300">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pPr>
                      <a:r>
                        <a:rPr lang="en-GB" sz="1300">
                          <a:effectLst/>
                          <a:latin typeface="+mn-lt"/>
                          <a:ea typeface="Times New Roman" panose="02020603050405020304" pitchFamily="18" charset="0"/>
                          <a:cs typeface="Times New Roman" panose="02020603050405020304" pitchFamily="18" charset="0"/>
                        </a:rPr>
                        <a:t>The completed </a:t>
                      </a:r>
                      <a:r>
                        <a:rPr lang="en-GB" sz="1300" i="1">
                          <a:effectLst/>
                          <a:latin typeface="+mn-lt"/>
                          <a:ea typeface="Times New Roman" panose="02020603050405020304" pitchFamily="18" charset="0"/>
                          <a:cs typeface="Times New Roman" panose="02020603050405020304" pitchFamily="18" charset="0"/>
                        </a:rPr>
                        <a:t>University Repository form </a:t>
                      </a:r>
                      <a:r>
                        <a:rPr lang="en-GB" sz="1300">
                          <a:effectLst/>
                          <a:latin typeface="+mn-lt"/>
                          <a:ea typeface="Times New Roman" panose="02020603050405020304" pitchFamily="18" charset="0"/>
                          <a:cs typeface="Times New Roman" panose="02020603050405020304" pitchFamily="18" charset="0"/>
                        </a:rPr>
                        <a:t>(Part A or Part B as applicable).  This must have your written signature on it, not a typed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4389466"/>
                  </a:ext>
                </a:extLst>
              </a:tr>
              <a:tr h="477030">
                <a:tc>
                  <a:txBody>
                    <a:bodyPr/>
                    <a:lstStyle/>
                    <a:p>
                      <a:pPr>
                        <a:lnSpc>
                          <a:spcPct val="115000"/>
                        </a:lnSpc>
                        <a:spcBef>
                          <a:spcPts val="500"/>
                        </a:spcBef>
                        <a:spcAft>
                          <a:spcPts val="0"/>
                        </a:spcAft>
                      </a:pPr>
                      <a:r>
                        <a:rPr lang="en-US" sz="1300">
                          <a:effectLst/>
                          <a:latin typeface="+mn-lt"/>
                          <a:ea typeface="Times New Roman" panose="02020603050405020304" pitchFamily="18" charset="0"/>
                          <a:cs typeface="Times New Roman" panose="02020603050405020304" pitchFamily="18" charset="0"/>
                        </a:rPr>
                        <a:t>☐</a:t>
                      </a:r>
                      <a:endParaRPr lang="en-GB" sz="1300">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pPr>
                      <a:r>
                        <a:rPr lang="en-GB" sz="1300">
                          <a:effectLst/>
                          <a:latin typeface="+mn-lt"/>
                          <a:ea typeface="Times New Roman" panose="02020603050405020304" pitchFamily="18" charset="0"/>
                          <a:cs typeface="Times New Roman" panose="02020603050405020304" pitchFamily="18" charset="0"/>
                        </a:rPr>
                        <a:t>The complete </a:t>
                      </a:r>
                      <a:r>
                        <a:rPr lang="en-GB" sz="1300" i="1">
                          <a:effectLst/>
                          <a:latin typeface="+mn-lt"/>
                          <a:ea typeface="Times New Roman" panose="02020603050405020304" pitchFamily="18" charset="0"/>
                          <a:cs typeface="Times New Roman" panose="02020603050405020304" pitchFamily="18" charset="0"/>
                        </a:rPr>
                        <a:t>Joint Authorship Declaration form </a:t>
                      </a:r>
                      <a:r>
                        <a:rPr lang="en-GB" sz="1300">
                          <a:effectLst/>
                          <a:latin typeface="+mn-lt"/>
                          <a:ea typeface="Times New Roman" panose="02020603050405020304" pitchFamily="18" charset="0"/>
                          <a:cs typeface="Times New Roman" panose="02020603050405020304" pitchFamily="18" charset="0"/>
                        </a:rPr>
                        <a:t>(only if you are submitting for the award of PhD by Publication).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9663406"/>
                  </a:ext>
                </a:extLst>
              </a:tr>
              <a:tr h="477030">
                <a:tc>
                  <a:txBody>
                    <a:bodyPr/>
                    <a:lstStyle/>
                    <a:p>
                      <a:pPr>
                        <a:lnSpc>
                          <a:spcPct val="115000"/>
                        </a:lnSpc>
                        <a:spcBef>
                          <a:spcPts val="500"/>
                        </a:spcBef>
                        <a:spcAft>
                          <a:spcPts val="0"/>
                        </a:spcAft>
                      </a:pPr>
                      <a:r>
                        <a:rPr lang="en-US" sz="1300">
                          <a:effectLst/>
                          <a:latin typeface="+mn-lt"/>
                          <a:ea typeface="Times New Roman" panose="02020603050405020304" pitchFamily="18" charset="0"/>
                          <a:cs typeface="Times New Roman" panose="02020603050405020304" pitchFamily="18" charset="0"/>
                        </a:rPr>
                        <a:t>☐</a:t>
                      </a:r>
                      <a:endParaRPr lang="en-GB" sz="1300">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pPr>
                      <a:r>
                        <a:rPr lang="en-GB" sz="1300">
                          <a:effectLst/>
                          <a:latin typeface="+mn-lt"/>
                          <a:ea typeface="Times New Roman" panose="02020603050405020304" pitchFamily="18" charset="0"/>
                          <a:cs typeface="Times New Roman" panose="02020603050405020304" pitchFamily="18" charset="0"/>
                        </a:rPr>
                        <a:t>Uploaded a .pdf copy of the complete thesis to Turnitin.  This version must match </a:t>
                      </a:r>
                      <a:r>
                        <a:rPr lang="en-GB" sz="1300" b="1" u="sng">
                          <a:effectLst/>
                          <a:latin typeface="+mn-lt"/>
                          <a:ea typeface="Times New Roman" panose="02020603050405020304" pitchFamily="18" charset="0"/>
                          <a:cs typeface="Times New Roman" panose="02020603050405020304" pitchFamily="18" charset="0"/>
                        </a:rPr>
                        <a:t>exactly</a:t>
                      </a:r>
                      <a:r>
                        <a:rPr lang="en-GB" sz="1300">
                          <a:effectLst/>
                          <a:latin typeface="+mn-lt"/>
                          <a:ea typeface="Times New Roman" panose="02020603050405020304" pitchFamily="18" charset="0"/>
                          <a:cs typeface="Times New Roman" panose="02020603050405020304" pitchFamily="18" charset="0"/>
                        </a:rPr>
                        <a:t> the paper theses you are submitting for examination.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6726443"/>
                  </a:ext>
                </a:extLst>
              </a:tr>
              <a:tr h="238515">
                <a:tc>
                  <a:txBody>
                    <a:bodyPr/>
                    <a:lstStyle/>
                    <a:p>
                      <a:pPr>
                        <a:lnSpc>
                          <a:spcPct val="115000"/>
                        </a:lnSpc>
                        <a:spcBef>
                          <a:spcPts val="500"/>
                        </a:spcBef>
                        <a:spcAft>
                          <a:spcPts val="0"/>
                        </a:spcAft>
                      </a:pPr>
                      <a:r>
                        <a:rPr lang="en-US" sz="1300">
                          <a:effectLst/>
                          <a:latin typeface="+mn-lt"/>
                          <a:ea typeface="Times New Roman" panose="02020603050405020304" pitchFamily="18" charset="0"/>
                          <a:cs typeface="Times New Roman" panose="02020603050405020304" pitchFamily="18" charset="0"/>
                        </a:rPr>
                        <a:t>☐</a:t>
                      </a:r>
                      <a:endParaRPr lang="en-GB" sz="1300">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pPr>
                      <a:r>
                        <a:rPr lang="en-GB" sz="1300">
                          <a:effectLst/>
                          <a:latin typeface="+mn-lt"/>
                          <a:ea typeface="Times New Roman" panose="02020603050405020304" pitchFamily="18" charset="0"/>
                          <a:cs typeface="Times New Roman" panose="02020603050405020304" pitchFamily="18" charset="0"/>
                        </a:rPr>
                        <a:t>A receipt for the Turnitin submission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4495779"/>
                  </a:ext>
                </a:extLst>
              </a:tr>
              <a:tr h="477030">
                <a:tc>
                  <a:txBody>
                    <a:bodyPr/>
                    <a:lstStyle/>
                    <a:p>
                      <a:pPr>
                        <a:lnSpc>
                          <a:spcPct val="115000"/>
                        </a:lnSpc>
                        <a:spcBef>
                          <a:spcPts val="500"/>
                        </a:spcBef>
                        <a:spcAft>
                          <a:spcPts val="0"/>
                        </a:spcAft>
                      </a:pPr>
                      <a:r>
                        <a:rPr lang="en-US" sz="1300">
                          <a:effectLst/>
                          <a:latin typeface="+mn-lt"/>
                          <a:ea typeface="Times New Roman" panose="02020603050405020304" pitchFamily="18" charset="0"/>
                          <a:cs typeface="Times New Roman" panose="02020603050405020304" pitchFamily="18" charset="0"/>
                        </a:rPr>
                        <a:t>☐</a:t>
                      </a:r>
                      <a:endParaRPr lang="en-GB" sz="1300">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pPr>
                      <a:r>
                        <a:rPr lang="en-GB" sz="1300">
                          <a:effectLst/>
                          <a:latin typeface="+mn-lt"/>
                          <a:ea typeface="Times New Roman" panose="02020603050405020304" pitchFamily="18" charset="0"/>
                          <a:cs typeface="Times New Roman" panose="02020603050405020304" pitchFamily="18" charset="0"/>
                        </a:rPr>
                        <a:t>Ensure that your main supervisor has completed the </a:t>
                      </a:r>
                      <a:r>
                        <a:rPr lang="en-GB" sz="1300" i="1">
                          <a:effectLst/>
                          <a:latin typeface="+mn-lt"/>
                          <a:ea typeface="Times New Roman" panose="02020603050405020304" pitchFamily="18" charset="0"/>
                          <a:cs typeface="Times New Roman" panose="02020603050405020304" pitchFamily="18" charset="0"/>
                        </a:rPr>
                        <a:t>Research Degree Supervisor Declaration form</a:t>
                      </a:r>
                      <a:r>
                        <a:rPr lang="en-GB" sz="1300">
                          <a:effectLst/>
                          <a:latin typeface="+mn-lt"/>
                          <a:ea typeface="Times New Roman" panose="02020603050405020304" pitchFamily="18" charset="0"/>
                          <a:cs typeface="Times New Roman" panose="02020603050405020304" pitchFamily="18" charset="0"/>
                        </a:rPr>
                        <a:t> and given you a copy of the form.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0833672"/>
                  </a:ext>
                </a:extLst>
              </a:tr>
              <a:tr h="477030">
                <a:tc>
                  <a:txBody>
                    <a:bodyPr/>
                    <a:lstStyle/>
                    <a:p>
                      <a:pPr>
                        <a:lnSpc>
                          <a:spcPct val="115000"/>
                        </a:lnSpc>
                        <a:spcBef>
                          <a:spcPts val="500"/>
                        </a:spcBef>
                        <a:spcAft>
                          <a:spcPts val="0"/>
                        </a:spcAft>
                      </a:pPr>
                      <a:r>
                        <a:rPr lang="en-US" sz="1300">
                          <a:effectLst/>
                          <a:latin typeface="+mn-lt"/>
                          <a:ea typeface="Times New Roman" panose="02020603050405020304" pitchFamily="18" charset="0"/>
                          <a:cs typeface="Times New Roman" panose="02020603050405020304" pitchFamily="18" charset="0"/>
                        </a:rPr>
                        <a:t>☐</a:t>
                      </a:r>
                      <a:endParaRPr lang="en-GB" sz="1300">
                        <a:effectLst/>
                        <a:latin typeface="+mn-lt"/>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pPr>
                      <a:r>
                        <a:rPr lang="en-GB" sz="1300" dirty="0">
                          <a:effectLst/>
                          <a:latin typeface="+mn-lt"/>
                          <a:ea typeface="Times New Roman" panose="02020603050405020304" pitchFamily="18" charset="0"/>
                          <a:cs typeface="Times New Roman" panose="02020603050405020304" pitchFamily="18" charset="0"/>
                        </a:rPr>
                        <a:t>Take the required number of paper thesis copies and other material to be examined, plus all of the above paperwork, to your School PGR admin office for submission.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7684263"/>
                  </a:ext>
                </a:extLst>
              </a:tr>
            </a:tbl>
          </a:graphicData>
        </a:graphic>
      </p:graphicFrame>
    </p:spTree>
    <p:extLst>
      <p:ext uri="{BB962C8B-B14F-4D97-AF65-F5344CB8AC3E}">
        <p14:creationId xmlns:p14="http://schemas.microsoft.com/office/powerpoint/2010/main" val="11333691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44624"/>
            <a:ext cx="8434680" cy="6674215"/>
          </a:xfrm>
          <a:prstGeom prst="rect">
            <a:avLst/>
          </a:prstGeom>
        </p:spPr>
      </p:pic>
      <p:sp>
        <p:nvSpPr>
          <p:cNvPr id="3" name="Oval 2"/>
          <p:cNvSpPr/>
          <p:nvPr/>
        </p:nvSpPr>
        <p:spPr bwMode="auto">
          <a:xfrm>
            <a:off x="395536" y="1772816"/>
            <a:ext cx="1440160" cy="576064"/>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1600" b="0" i="0" u="none" strike="noStrike" cap="none" normalizeH="0" baseline="0" smtClean="0">
              <a:ln>
                <a:noFill/>
              </a:ln>
              <a:solidFill>
                <a:schemeClr val="tx1"/>
              </a:solidFill>
              <a:effectLst/>
              <a:latin typeface="Arial" charset="0"/>
            </a:endParaRPr>
          </a:p>
        </p:txBody>
      </p:sp>
      <p:sp>
        <p:nvSpPr>
          <p:cNvPr id="4" name="Oval 3"/>
          <p:cNvSpPr/>
          <p:nvPr/>
        </p:nvSpPr>
        <p:spPr bwMode="auto">
          <a:xfrm>
            <a:off x="467544" y="5229200"/>
            <a:ext cx="1440160" cy="576064"/>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16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85089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68312" y="512664"/>
            <a:ext cx="8229600" cy="900112"/>
          </a:xfrm>
        </p:spPr>
        <p:txBody>
          <a:bodyPr/>
          <a:lstStyle/>
          <a:p>
            <a:pPr eaLnBrk="1" hangingPunct="1"/>
            <a:r>
              <a:rPr lang="en-GB" altLang="en-US" dirty="0" smtClean="0"/>
              <a:t>Where do I get the forms?</a:t>
            </a:r>
          </a:p>
        </p:txBody>
      </p:sp>
      <p:sp>
        <p:nvSpPr>
          <p:cNvPr id="25603" name="Rectangle 3"/>
          <p:cNvSpPr>
            <a:spLocks noGrp="1" noChangeArrowheads="1"/>
          </p:cNvSpPr>
          <p:nvPr>
            <p:ph type="body" idx="1"/>
          </p:nvPr>
        </p:nvSpPr>
        <p:spPr>
          <a:xfrm>
            <a:off x="468313" y="2132856"/>
            <a:ext cx="8229600" cy="3671044"/>
          </a:xfrm>
        </p:spPr>
        <p:txBody>
          <a:bodyPr/>
          <a:lstStyle/>
          <a:p>
            <a:pPr marL="0" indent="0" eaLnBrk="1" hangingPunct="1">
              <a:lnSpc>
                <a:spcPct val="90000"/>
              </a:lnSpc>
              <a:buNone/>
            </a:pPr>
            <a:endParaRPr lang="en-GB" altLang="en-US" sz="2800" dirty="0" smtClean="0">
              <a:solidFill>
                <a:schemeClr val="tx1"/>
              </a:solidFill>
            </a:endParaRPr>
          </a:p>
          <a:p>
            <a:pPr marL="0" indent="0" eaLnBrk="1" hangingPunct="1">
              <a:lnSpc>
                <a:spcPct val="90000"/>
              </a:lnSpc>
              <a:buNone/>
            </a:pPr>
            <a:endParaRPr lang="en-GB" altLang="en-US" sz="2800" dirty="0" smtClean="0">
              <a:solidFill>
                <a:schemeClr val="tx1"/>
              </a:solidFill>
            </a:endParaRPr>
          </a:p>
        </p:txBody>
      </p:sp>
      <p:sp>
        <p:nvSpPr>
          <p:cNvPr id="2" name="TextBox 1"/>
          <p:cNvSpPr txBox="1"/>
          <p:nvPr/>
        </p:nvSpPr>
        <p:spPr>
          <a:xfrm>
            <a:off x="1691680" y="2651428"/>
            <a:ext cx="6192688" cy="1569660"/>
          </a:xfrm>
          <a:prstGeom prst="rect">
            <a:avLst/>
          </a:prstGeom>
          <a:noFill/>
        </p:spPr>
        <p:txBody>
          <a:bodyPr wrap="square" rtlCol="0">
            <a:spAutoFit/>
          </a:bodyPr>
          <a:lstStyle/>
          <a:p>
            <a:r>
              <a:rPr lang="en-GB" sz="2400" dirty="0" smtClean="0"/>
              <a:t>Visit Registry’s webpages regarding preparing and submitting your thesis.  </a:t>
            </a:r>
          </a:p>
          <a:p>
            <a:endParaRPr lang="en-GB" sz="2400" dirty="0"/>
          </a:p>
          <a:p>
            <a:r>
              <a:rPr lang="en-GB" sz="2400" dirty="0" smtClean="0"/>
              <a:t>Forms and guidance can </a:t>
            </a:r>
            <a:r>
              <a:rPr lang="en-GB" sz="2400" dirty="0"/>
              <a:t>be found here</a:t>
            </a:r>
            <a:r>
              <a:rPr lang="en-GB" sz="2400" dirty="0" smtClean="0"/>
              <a:t>:</a:t>
            </a:r>
          </a:p>
        </p:txBody>
      </p:sp>
      <p:sp>
        <p:nvSpPr>
          <p:cNvPr id="3" name="TextBox 2"/>
          <p:cNvSpPr txBox="1"/>
          <p:nvPr/>
        </p:nvSpPr>
        <p:spPr>
          <a:xfrm>
            <a:off x="262632" y="4366162"/>
            <a:ext cx="8640960" cy="646331"/>
          </a:xfrm>
          <a:prstGeom prst="rect">
            <a:avLst/>
          </a:prstGeom>
          <a:noFill/>
        </p:spPr>
        <p:txBody>
          <a:bodyPr wrap="square" rtlCol="0">
            <a:spAutoFit/>
          </a:bodyPr>
          <a:lstStyle/>
          <a:p>
            <a:r>
              <a:rPr lang="en-GB" sz="2000" dirty="0">
                <a:hlinkClick r:id="rId3"/>
              </a:rPr>
              <a:t>https://www.hud.ac.uk/registry/current-students/pgr/pgr-supv-assess/thesis/</a:t>
            </a:r>
            <a:r>
              <a:rPr lang="en-GB" sz="2000" dirty="0"/>
              <a:t> </a:t>
            </a:r>
          </a:p>
          <a:p>
            <a:endParaRPr lang="en-GB" dirty="0"/>
          </a:p>
        </p:txBody>
      </p:sp>
    </p:spTree>
    <p:extLst>
      <p:ext uri="{BB962C8B-B14F-4D97-AF65-F5344CB8AC3E}">
        <p14:creationId xmlns:p14="http://schemas.microsoft.com/office/powerpoint/2010/main" val="21595168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68312" y="512664"/>
            <a:ext cx="8229600" cy="900112"/>
          </a:xfrm>
        </p:spPr>
        <p:txBody>
          <a:bodyPr/>
          <a:lstStyle/>
          <a:p>
            <a:pPr eaLnBrk="1" hangingPunct="1"/>
            <a:r>
              <a:rPr lang="en-GB" altLang="en-US" dirty="0" smtClean="0"/>
              <a:t>What happens next…</a:t>
            </a:r>
          </a:p>
        </p:txBody>
      </p:sp>
      <p:sp>
        <p:nvSpPr>
          <p:cNvPr id="25603" name="Rectangle 3"/>
          <p:cNvSpPr>
            <a:spLocks noGrp="1" noChangeArrowheads="1"/>
          </p:cNvSpPr>
          <p:nvPr>
            <p:ph type="body" idx="1"/>
          </p:nvPr>
        </p:nvSpPr>
        <p:spPr>
          <a:xfrm>
            <a:off x="468313" y="2132856"/>
            <a:ext cx="8229600" cy="3671044"/>
          </a:xfrm>
        </p:spPr>
        <p:txBody>
          <a:bodyPr/>
          <a:lstStyle/>
          <a:p>
            <a:pPr marL="0" indent="0" eaLnBrk="1" hangingPunct="1">
              <a:lnSpc>
                <a:spcPct val="90000"/>
              </a:lnSpc>
              <a:buNone/>
            </a:pPr>
            <a:endParaRPr lang="en-GB" altLang="en-US" sz="2800" dirty="0" smtClean="0">
              <a:solidFill>
                <a:schemeClr val="tx1"/>
              </a:solidFill>
            </a:endParaRPr>
          </a:p>
          <a:p>
            <a:pPr marL="0" indent="0" eaLnBrk="1" hangingPunct="1">
              <a:lnSpc>
                <a:spcPct val="90000"/>
              </a:lnSpc>
              <a:buNone/>
            </a:pPr>
            <a:endParaRPr lang="en-GB" altLang="en-US" sz="2800" dirty="0" smtClean="0">
              <a:solidFill>
                <a:schemeClr val="tx1"/>
              </a:solidFill>
            </a:endParaRPr>
          </a:p>
        </p:txBody>
      </p:sp>
      <p:sp>
        <p:nvSpPr>
          <p:cNvPr id="2" name="TextBox 1"/>
          <p:cNvSpPr txBox="1"/>
          <p:nvPr/>
        </p:nvSpPr>
        <p:spPr>
          <a:xfrm>
            <a:off x="154620" y="2018248"/>
            <a:ext cx="8856984" cy="3785652"/>
          </a:xfrm>
          <a:prstGeom prst="rect">
            <a:avLst/>
          </a:prstGeom>
          <a:noFill/>
        </p:spPr>
        <p:txBody>
          <a:bodyPr wrap="square" rtlCol="0">
            <a:spAutoFit/>
          </a:bodyPr>
          <a:lstStyle/>
          <a:p>
            <a:pPr marL="342900" indent="-342900">
              <a:buFont typeface="Wingdings" panose="05000000000000000000" pitchFamily="2" charset="2"/>
              <a:buChar char="Ø"/>
            </a:pPr>
            <a:r>
              <a:rPr lang="en-GB" sz="2000" dirty="0" smtClean="0"/>
              <a:t>Once your School has received the relevant documents and paperwork, your thesis will be sent to Registry.  Registry will organise the examination of your thesis and keep in touch with you during the process.</a:t>
            </a:r>
          </a:p>
          <a:p>
            <a:endParaRPr lang="en-GB" sz="2000" dirty="0" smtClean="0"/>
          </a:p>
          <a:p>
            <a:pPr marL="342900" indent="-342900">
              <a:buFont typeface="Wingdings" panose="05000000000000000000" pitchFamily="2" charset="2"/>
              <a:buChar char="Ø"/>
            </a:pPr>
            <a:r>
              <a:rPr lang="en-GB" sz="2000" dirty="0"/>
              <a:t>The first stage of the examination process for all awards is a review of the </a:t>
            </a:r>
            <a:r>
              <a:rPr lang="en-GB" sz="2000" dirty="0" err="1"/>
              <a:t>Turnitin</a:t>
            </a:r>
            <a:r>
              <a:rPr lang="en-GB" sz="2000" dirty="0"/>
              <a:t> originality report. </a:t>
            </a:r>
            <a:endParaRPr lang="en-GB" sz="2000" dirty="0" smtClean="0"/>
          </a:p>
          <a:p>
            <a:endParaRPr lang="en-GB" sz="2000" dirty="0"/>
          </a:p>
          <a:p>
            <a:pPr marL="342900" indent="-342900">
              <a:buFont typeface="Wingdings" panose="05000000000000000000" pitchFamily="2" charset="2"/>
              <a:buChar char="Ø"/>
            </a:pPr>
            <a:r>
              <a:rPr lang="en-GB" sz="2000" dirty="0"/>
              <a:t>Registry will not send your work to the examination team until the internal examiner has confirmed there is no cause to suspect research misconduct. </a:t>
            </a:r>
            <a:endParaRPr lang="en-GB" sz="2000" dirty="0" smtClean="0"/>
          </a:p>
          <a:p>
            <a:pPr marL="342900" indent="-342900">
              <a:buFont typeface="Wingdings" panose="05000000000000000000" pitchFamily="2" charset="2"/>
              <a:buChar char="Ø"/>
            </a:pPr>
            <a:endParaRPr lang="en-GB" sz="2000" dirty="0"/>
          </a:p>
          <a:p>
            <a:pPr marL="342900" indent="-342900">
              <a:buFont typeface="Wingdings" panose="05000000000000000000" pitchFamily="2" charset="2"/>
              <a:buChar char="Ø"/>
            </a:pPr>
            <a:r>
              <a:rPr lang="en-GB" sz="2000" dirty="0" smtClean="0"/>
              <a:t>You can view </a:t>
            </a:r>
            <a:r>
              <a:rPr lang="en-GB" sz="2000" dirty="0" err="1" smtClean="0"/>
              <a:t>Turnitin</a:t>
            </a:r>
            <a:r>
              <a:rPr lang="en-GB" sz="2000" dirty="0" smtClean="0"/>
              <a:t> guidance on </a:t>
            </a:r>
            <a:r>
              <a:rPr lang="en-GB" sz="2000" dirty="0" smtClean="0">
                <a:hlinkClick r:id="rId3"/>
              </a:rPr>
              <a:t>Registry’s website</a:t>
            </a:r>
            <a:r>
              <a:rPr lang="en-GB" sz="2000" dirty="0" smtClean="0"/>
              <a:t>.</a:t>
            </a:r>
            <a:endParaRPr lang="en-GB" sz="2000" dirty="0"/>
          </a:p>
        </p:txBody>
      </p:sp>
    </p:spTree>
    <p:extLst>
      <p:ext uri="{BB962C8B-B14F-4D97-AF65-F5344CB8AC3E}">
        <p14:creationId xmlns:p14="http://schemas.microsoft.com/office/powerpoint/2010/main" val="28067329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68312" y="512664"/>
            <a:ext cx="8229600" cy="900112"/>
          </a:xfrm>
        </p:spPr>
        <p:txBody>
          <a:bodyPr/>
          <a:lstStyle/>
          <a:p>
            <a:pPr eaLnBrk="1" hangingPunct="1"/>
            <a:r>
              <a:rPr lang="en-GB" altLang="en-US" dirty="0" smtClean="0"/>
              <a:t>Important note!</a:t>
            </a:r>
          </a:p>
        </p:txBody>
      </p:sp>
      <p:sp>
        <p:nvSpPr>
          <p:cNvPr id="25603" name="Rectangle 3"/>
          <p:cNvSpPr>
            <a:spLocks noGrp="1" noChangeArrowheads="1"/>
          </p:cNvSpPr>
          <p:nvPr>
            <p:ph type="body" idx="1"/>
          </p:nvPr>
        </p:nvSpPr>
        <p:spPr>
          <a:xfrm>
            <a:off x="468313" y="2132856"/>
            <a:ext cx="8229600" cy="3671044"/>
          </a:xfrm>
        </p:spPr>
        <p:txBody>
          <a:bodyPr/>
          <a:lstStyle/>
          <a:p>
            <a:pPr marL="0" indent="0" eaLnBrk="1" hangingPunct="1">
              <a:lnSpc>
                <a:spcPct val="90000"/>
              </a:lnSpc>
              <a:buNone/>
            </a:pPr>
            <a:endParaRPr lang="en-GB" altLang="en-US" sz="2800" dirty="0" smtClean="0">
              <a:solidFill>
                <a:schemeClr val="tx1"/>
              </a:solidFill>
            </a:endParaRPr>
          </a:p>
          <a:p>
            <a:pPr marL="0" indent="0" eaLnBrk="1" hangingPunct="1">
              <a:lnSpc>
                <a:spcPct val="90000"/>
              </a:lnSpc>
              <a:buNone/>
            </a:pPr>
            <a:endParaRPr lang="en-GB" altLang="en-US" sz="2800" dirty="0" smtClean="0">
              <a:solidFill>
                <a:schemeClr val="tx1"/>
              </a:solidFill>
            </a:endParaRPr>
          </a:p>
        </p:txBody>
      </p:sp>
      <p:sp>
        <p:nvSpPr>
          <p:cNvPr id="2" name="TextBox 1"/>
          <p:cNvSpPr txBox="1"/>
          <p:nvPr/>
        </p:nvSpPr>
        <p:spPr>
          <a:xfrm>
            <a:off x="496404" y="2348880"/>
            <a:ext cx="8173416" cy="3354765"/>
          </a:xfrm>
          <a:prstGeom prst="rect">
            <a:avLst/>
          </a:prstGeom>
          <a:noFill/>
        </p:spPr>
        <p:txBody>
          <a:bodyPr wrap="square" rtlCol="0">
            <a:spAutoFit/>
          </a:bodyPr>
          <a:lstStyle/>
          <a:p>
            <a:r>
              <a:rPr lang="en-GB" sz="2400" dirty="0"/>
              <a:t>Under no circumstances should you contact the examination team direct before the </a:t>
            </a:r>
            <a:r>
              <a:rPr lang="en-GB" sz="2400" dirty="0" smtClean="0"/>
              <a:t>examination.</a:t>
            </a:r>
          </a:p>
          <a:p>
            <a:endParaRPr lang="en-GB" sz="2400" dirty="0"/>
          </a:p>
          <a:p>
            <a:r>
              <a:rPr lang="en-GB" sz="2400" dirty="0" smtClean="0"/>
              <a:t>In </a:t>
            </a:r>
            <a:r>
              <a:rPr lang="en-GB" sz="2400" dirty="0"/>
              <a:t>the period between the first examination and any resubmission, if you need clarification of required amendments, you should speak either to your main supervisor or Registry, who can contact the examiners on your behalf.</a:t>
            </a:r>
          </a:p>
          <a:p>
            <a:endParaRPr lang="en-GB" sz="2000" dirty="0"/>
          </a:p>
        </p:txBody>
      </p:sp>
    </p:spTree>
    <p:extLst>
      <p:ext uri="{BB962C8B-B14F-4D97-AF65-F5344CB8AC3E}">
        <p14:creationId xmlns:p14="http://schemas.microsoft.com/office/powerpoint/2010/main" val="25462751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68312" y="512664"/>
            <a:ext cx="8229600" cy="900112"/>
          </a:xfrm>
        </p:spPr>
        <p:txBody>
          <a:bodyPr/>
          <a:lstStyle/>
          <a:p>
            <a:pPr eaLnBrk="1" hangingPunct="1"/>
            <a:r>
              <a:rPr lang="en-GB" altLang="en-US" dirty="0" smtClean="0"/>
              <a:t>Viva</a:t>
            </a:r>
          </a:p>
        </p:txBody>
      </p:sp>
      <p:sp>
        <p:nvSpPr>
          <p:cNvPr id="25603" name="Rectangle 3"/>
          <p:cNvSpPr>
            <a:spLocks noGrp="1" noChangeArrowheads="1"/>
          </p:cNvSpPr>
          <p:nvPr>
            <p:ph type="body" idx="1"/>
          </p:nvPr>
        </p:nvSpPr>
        <p:spPr>
          <a:xfrm>
            <a:off x="468313" y="2132856"/>
            <a:ext cx="8229600" cy="3671044"/>
          </a:xfrm>
        </p:spPr>
        <p:txBody>
          <a:bodyPr/>
          <a:lstStyle/>
          <a:p>
            <a:pPr marL="0" indent="0" eaLnBrk="1" hangingPunct="1">
              <a:lnSpc>
                <a:spcPct val="90000"/>
              </a:lnSpc>
              <a:buNone/>
            </a:pPr>
            <a:endParaRPr lang="en-GB" altLang="en-US" sz="2800" dirty="0" smtClean="0">
              <a:solidFill>
                <a:schemeClr val="tx1"/>
              </a:solidFill>
            </a:endParaRPr>
          </a:p>
          <a:p>
            <a:pPr marL="0" indent="0" eaLnBrk="1" hangingPunct="1">
              <a:lnSpc>
                <a:spcPct val="90000"/>
              </a:lnSpc>
              <a:buNone/>
            </a:pPr>
            <a:endParaRPr lang="en-GB" altLang="en-US" sz="2800" dirty="0" smtClean="0">
              <a:solidFill>
                <a:schemeClr val="tx1"/>
              </a:solidFill>
            </a:endParaRPr>
          </a:p>
        </p:txBody>
      </p:sp>
      <p:sp>
        <p:nvSpPr>
          <p:cNvPr id="2" name="TextBox 1"/>
          <p:cNvSpPr txBox="1"/>
          <p:nvPr/>
        </p:nvSpPr>
        <p:spPr>
          <a:xfrm>
            <a:off x="251520" y="1916832"/>
            <a:ext cx="8784976" cy="4201150"/>
          </a:xfrm>
          <a:prstGeom prst="rect">
            <a:avLst/>
          </a:prstGeom>
          <a:noFill/>
        </p:spPr>
        <p:txBody>
          <a:bodyPr wrap="square" rtlCol="0">
            <a:spAutoFit/>
          </a:bodyPr>
          <a:lstStyle/>
          <a:p>
            <a:pPr marL="285750" indent="-285750">
              <a:buFont typeface="Wingdings" panose="05000000000000000000" pitchFamily="2" charset="2"/>
              <a:buChar char="Ø"/>
            </a:pPr>
            <a:r>
              <a:rPr lang="en-GB" sz="1900" dirty="0"/>
              <a:t>MA and MSc by Research candidates may be required to undergo a viva </a:t>
            </a:r>
            <a:r>
              <a:rPr lang="en-GB" sz="1900" dirty="0" smtClean="0"/>
              <a:t>but </a:t>
            </a:r>
            <a:r>
              <a:rPr lang="en-GB" sz="1900" dirty="0"/>
              <a:t>more commonly, MA and MSc by Research theses are examined in written form only</a:t>
            </a:r>
            <a:r>
              <a:rPr lang="en-GB" sz="1900" dirty="0" smtClean="0"/>
              <a:t>.  </a:t>
            </a:r>
            <a:r>
              <a:rPr lang="en-GB" sz="1900" dirty="0" smtClean="0"/>
              <a:t>Results should be available</a:t>
            </a:r>
            <a:r>
              <a:rPr lang="en-GB" sz="1900" dirty="0" smtClean="0"/>
              <a:t> 10 weeks after submission.</a:t>
            </a:r>
            <a:endParaRPr lang="en-GB" sz="1900" dirty="0" smtClean="0"/>
          </a:p>
          <a:p>
            <a:pPr marL="285750" indent="-285750">
              <a:buFont typeface="Wingdings" panose="05000000000000000000" pitchFamily="2" charset="2"/>
              <a:buChar char="Ø"/>
            </a:pPr>
            <a:r>
              <a:rPr lang="en-GB" sz="1900" dirty="0" smtClean="0"/>
              <a:t>All </a:t>
            </a:r>
            <a:r>
              <a:rPr lang="en-GB" sz="1900" dirty="0"/>
              <a:t>doctoral candidates are required to undergo a viva examination.  </a:t>
            </a:r>
            <a:endParaRPr lang="en-GB" sz="1900" dirty="0" smtClean="0"/>
          </a:p>
          <a:p>
            <a:pPr marL="285750" indent="-285750">
              <a:buFont typeface="Wingdings" panose="05000000000000000000" pitchFamily="2" charset="2"/>
              <a:buChar char="Ø"/>
            </a:pPr>
            <a:r>
              <a:rPr lang="en-GB" sz="1900" dirty="0" smtClean="0"/>
              <a:t>The </a:t>
            </a:r>
            <a:r>
              <a:rPr lang="en-GB" sz="1900" dirty="0"/>
              <a:t>core of the examination team are the internal and external examiners, but there may be other staff members present, such as an independent chair or (in the case of staff PGRs) a second external examiner. </a:t>
            </a:r>
          </a:p>
          <a:p>
            <a:pPr marL="285750" indent="-285750">
              <a:buFont typeface="Wingdings" panose="05000000000000000000" pitchFamily="2" charset="2"/>
              <a:buChar char="Ø"/>
            </a:pPr>
            <a:r>
              <a:rPr lang="en-GB" sz="1900" dirty="0"/>
              <a:t>You will be emailed the details regarding the names of the examination team members as well as the date, time and venue of the viva by Registry.  </a:t>
            </a:r>
            <a:r>
              <a:rPr lang="en-GB" sz="1900" dirty="0" smtClean="0"/>
              <a:t>Viva dates will ideally be scheduled 3 months after submission and doctoral candidates will find out the result on the same day.</a:t>
            </a:r>
            <a:endParaRPr lang="en-GB" sz="1900" dirty="0" smtClean="0"/>
          </a:p>
          <a:p>
            <a:pPr marL="285750" indent="-285750">
              <a:buFont typeface="Wingdings" panose="05000000000000000000" pitchFamily="2" charset="2"/>
              <a:buChar char="Ø"/>
            </a:pPr>
            <a:r>
              <a:rPr lang="en-GB" sz="1900" dirty="0" smtClean="0"/>
              <a:t>You </a:t>
            </a:r>
            <a:r>
              <a:rPr lang="en-GB" sz="1900" dirty="0"/>
              <a:t>can, if you wish, invite your main supervisor to attend the viva, but they must not participate.  </a:t>
            </a:r>
          </a:p>
          <a:p>
            <a:endParaRPr lang="en-GB" sz="2000" dirty="0"/>
          </a:p>
        </p:txBody>
      </p:sp>
    </p:spTree>
    <p:extLst>
      <p:ext uri="{BB962C8B-B14F-4D97-AF65-F5344CB8AC3E}">
        <p14:creationId xmlns:p14="http://schemas.microsoft.com/office/powerpoint/2010/main" val="2734430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0" presetClass="emph" presetSubtype="0" fill="hold" nodeType="clickEffect">
                                  <p:stCondLst>
                                    <p:cond delay="0"/>
                                  </p:stCondLst>
                                  <p:childTnLst>
                                    <p:animClr clrSpc="hsl" dir="cw">
                                      <p:cBhvr override="childStyle">
                                        <p:cTn id="10" dur="500" fill="hold"/>
                                        <p:tgtEl>
                                          <p:spTgt spid="2">
                                            <p:txEl>
                                              <p:pRg st="0" end="0"/>
                                            </p:txEl>
                                          </p:spTgt>
                                        </p:tgtEl>
                                        <p:attrNameLst>
                                          <p:attrName>style.color</p:attrName>
                                        </p:attrNameLst>
                                      </p:cBhvr>
                                      <p:by>
                                        <p:hsl h="0" s="12549" l="25098"/>
                                      </p:by>
                                    </p:animClr>
                                    <p:animClr clrSpc="hsl" dir="cw">
                                      <p:cBhvr>
                                        <p:cTn id="11" dur="500" fill="hold"/>
                                        <p:tgtEl>
                                          <p:spTgt spid="2">
                                            <p:txEl>
                                              <p:pRg st="0" end="0"/>
                                            </p:txEl>
                                          </p:spTgt>
                                        </p:tgtEl>
                                        <p:attrNameLst>
                                          <p:attrName>fillcolor</p:attrName>
                                        </p:attrNameLst>
                                      </p:cBhvr>
                                      <p:by>
                                        <p:hsl h="0" s="12549" l="25098"/>
                                      </p:by>
                                    </p:animClr>
                                    <p:animClr clrSpc="hsl" dir="cw">
                                      <p:cBhvr>
                                        <p:cTn id="12" dur="500" fill="hold"/>
                                        <p:tgtEl>
                                          <p:spTgt spid="2">
                                            <p:txEl>
                                              <p:pRg st="0" end="0"/>
                                            </p:txEl>
                                          </p:spTgt>
                                        </p:tgtEl>
                                        <p:attrNameLst>
                                          <p:attrName>stroke.color</p:attrName>
                                        </p:attrNameLst>
                                      </p:cBhvr>
                                      <p:by>
                                        <p:hsl h="0" s="12549" l="25098"/>
                                      </p:by>
                                    </p:animClr>
                                    <p:set>
                                      <p:cBhvr>
                                        <p:cTn id="13" dur="500" fill="hold"/>
                                        <p:tgtEl>
                                          <p:spTgt spid="2">
                                            <p:txEl>
                                              <p:pRg st="0" end="0"/>
                                            </p:txEl>
                                          </p:spTgt>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30" presetClass="emph" presetSubtype="0" fill="hold" nodeType="clickEffect">
                                  <p:stCondLst>
                                    <p:cond delay="0"/>
                                  </p:stCondLst>
                                  <p:childTnLst>
                                    <p:animClr clrSpc="hsl" dir="cw">
                                      <p:cBhvr override="childStyle">
                                        <p:cTn id="21" dur="500" fill="hold"/>
                                        <p:tgtEl>
                                          <p:spTgt spid="2">
                                            <p:txEl>
                                              <p:pRg st="1" end="1"/>
                                            </p:txEl>
                                          </p:spTgt>
                                        </p:tgtEl>
                                        <p:attrNameLst>
                                          <p:attrName>style.color</p:attrName>
                                        </p:attrNameLst>
                                      </p:cBhvr>
                                      <p:by>
                                        <p:hsl h="0" s="12549" l="25098"/>
                                      </p:by>
                                    </p:animClr>
                                    <p:animClr clrSpc="hsl" dir="cw">
                                      <p:cBhvr>
                                        <p:cTn id="22" dur="500" fill="hold"/>
                                        <p:tgtEl>
                                          <p:spTgt spid="2">
                                            <p:txEl>
                                              <p:pRg st="1" end="1"/>
                                            </p:txEl>
                                          </p:spTgt>
                                        </p:tgtEl>
                                        <p:attrNameLst>
                                          <p:attrName>fillcolor</p:attrName>
                                        </p:attrNameLst>
                                      </p:cBhvr>
                                      <p:by>
                                        <p:hsl h="0" s="12549" l="25098"/>
                                      </p:by>
                                    </p:animClr>
                                    <p:animClr clrSpc="hsl" dir="cw">
                                      <p:cBhvr>
                                        <p:cTn id="23" dur="500" fill="hold"/>
                                        <p:tgtEl>
                                          <p:spTgt spid="2">
                                            <p:txEl>
                                              <p:pRg st="1" end="1"/>
                                            </p:txEl>
                                          </p:spTgt>
                                        </p:tgtEl>
                                        <p:attrNameLst>
                                          <p:attrName>stroke.color</p:attrName>
                                        </p:attrNameLst>
                                      </p:cBhvr>
                                      <p:by>
                                        <p:hsl h="0" s="12549" l="25098"/>
                                      </p:by>
                                    </p:animClr>
                                    <p:set>
                                      <p:cBhvr>
                                        <p:cTn id="24" dur="500" fill="hold"/>
                                        <p:tgtEl>
                                          <p:spTgt spid="2">
                                            <p:txEl>
                                              <p:pRg st="1" end="1"/>
                                            </p:txEl>
                                          </p:spTgt>
                                        </p:tgtEl>
                                        <p:attrNameLst>
                                          <p:attrName>fill.type</p:attrName>
                                        </p:attrNameLst>
                                      </p:cBhvr>
                                      <p:to>
                                        <p:strVal val="solid"/>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0" presetClass="emph" presetSubtype="0" fill="hold" nodeType="clickEffect">
                                  <p:stCondLst>
                                    <p:cond delay="0"/>
                                  </p:stCondLst>
                                  <p:childTnLst>
                                    <p:animClr clrSpc="hsl" dir="cw">
                                      <p:cBhvr override="childStyle">
                                        <p:cTn id="32" dur="500" fill="hold"/>
                                        <p:tgtEl>
                                          <p:spTgt spid="2">
                                            <p:txEl>
                                              <p:pRg st="2" end="2"/>
                                            </p:txEl>
                                          </p:spTgt>
                                        </p:tgtEl>
                                        <p:attrNameLst>
                                          <p:attrName>style.color</p:attrName>
                                        </p:attrNameLst>
                                      </p:cBhvr>
                                      <p:by>
                                        <p:hsl h="0" s="12549" l="25098"/>
                                      </p:by>
                                    </p:animClr>
                                    <p:animClr clrSpc="hsl" dir="cw">
                                      <p:cBhvr>
                                        <p:cTn id="33" dur="500" fill="hold"/>
                                        <p:tgtEl>
                                          <p:spTgt spid="2">
                                            <p:txEl>
                                              <p:pRg st="2" end="2"/>
                                            </p:txEl>
                                          </p:spTgt>
                                        </p:tgtEl>
                                        <p:attrNameLst>
                                          <p:attrName>fillcolor</p:attrName>
                                        </p:attrNameLst>
                                      </p:cBhvr>
                                      <p:by>
                                        <p:hsl h="0" s="12549" l="25098"/>
                                      </p:by>
                                    </p:animClr>
                                    <p:animClr clrSpc="hsl" dir="cw">
                                      <p:cBhvr>
                                        <p:cTn id="34" dur="500" fill="hold"/>
                                        <p:tgtEl>
                                          <p:spTgt spid="2">
                                            <p:txEl>
                                              <p:pRg st="2" end="2"/>
                                            </p:txEl>
                                          </p:spTgt>
                                        </p:tgtEl>
                                        <p:attrNameLst>
                                          <p:attrName>stroke.color</p:attrName>
                                        </p:attrNameLst>
                                      </p:cBhvr>
                                      <p:by>
                                        <p:hsl h="0" s="12549" l="25098"/>
                                      </p:by>
                                    </p:animClr>
                                    <p:set>
                                      <p:cBhvr>
                                        <p:cTn id="35" dur="500" fill="hold"/>
                                        <p:tgtEl>
                                          <p:spTgt spid="2">
                                            <p:txEl>
                                              <p:pRg st="2" end="2"/>
                                            </p:txEl>
                                          </p:spTgt>
                                        </p:tgtEl>
                                        <p:attrNameLst>
                                          <p:attrName>fill.type</p:attrName>
                                        </p:attrNameLst>
                                      </p:cBhvr>
                                      <p:to>
                                        <p:strVal val="solid"/>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30" presetClass="emph" presetSubtype="0" fill="hold" nodeType="clickEffect">
                                  <p:stCondLst>
                                    <p:cond delay="0"/>
                                  </p:stCondLst>
                                  <p:childTnLst>
                                    <p:animClr clrSpc="hsl" dir="cw">
                                      <p:cBhvr override="childStyle">
                                        <p:cTn id="43" dur="500" fill="hold"/>
                                        <p:tgtEl>
                                          <p:spTgt spid="2">
                                            <p:txEl>
                                              <p:pRg st="3" end="3"/>
                                            </p:txEl>
                                          </p:spTgt>
                                        </p:tgtEl>
                                        <p:attrNameLst>
                                          <p:attrName>style.color</p:attrName>
                                        </p:attrNameLst>
                                      </p:cBhvr>
                                      <p:by>
                                        <p:hsl h="0" s="12549" l="25098"/>
                                      </p:by>
                                    </p:animClr>
                                    <p:animClr clrSpc="hsl" dir="cw">
                                      <p:cBhvr>
                                        <p:cTn id="44" dur="500" fill="hold"/>
                                        <p:tgtEl>
                                          <p:spTgt spid="2">
                                            <p:txEl>
                                              <p:pRg st="3" end="3"/>
                                            </p:txEl>
                                          </p:spTgt>
                                        </p:tgtEl>
                                        <p:attrNameLst>
                                          <p:attrName>fillcolor</p:attrName>
                                        </p:attrNameLst>
                                      </p:cBhvr>
                                      <p:by>
                                        <p:hsl h="0" s="12549" l="25098"/>
                                      </p:by>
                                    </p:animClr>
                                    <p:animClr clrSpc="hsl" dir="cw">
                                      <p:cBhvr>
                                        <p:cTn id="45" dur="500" fill="hold"/>
                                        <p:tgtEl>
                                          <p:spTgt spid="2">
                                            <p:txEl>
                                              <p:pRg st="3" end="3"/>
                                            </p:txEl>
                                          </p:spTgt>
                                        </p:tgtEl>
                                        <p:attrNameLst>
                                          <p:attrName>stroke.color</p:attrName>
                                        </p:attrNameLst>
                                      </p:cBhvr>
                                      <p:by>
                                        <p:hsl h="0" s="12549" l="25098"/>
                                      </p:by>
                                    </p:animClr>
                                    <p:set>
                                      <p:cBhvr>
                                        <p:cTn id="46" dur="500" fill="hold"/>
                                        <p:tgtEl>
                                          <p:spTgt spid="2">
                                            <p:txEl>
                                              <p:pRg st="3" end="3"/>
                                            </p:txEl>
                                          </p:spTgt>
                                        </p:tgtEl>
                                        <p:attrNameLst>
                                          <p:attrName>fill.type</p:attrName>
                                        </p:attrNameLst>
                                      </p:cBhvr>
                                      <p:to>
                                        <p:strVal val="solid"/>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30" presetClass="emph" presetSubtype="0" fill="hold" nodeType="clickEffect">
                                  <p:stCondLst>
                                    <p:cond delay="0"/>
                                  </p:stCondLst>
                                  <p:childTnLst>
                                    <p:animClr clrSpc="hsl" dir="cw">
                                      <p:cBhvr override="childStyle">
                                        <p:cTn id="54" dur="500" fill="hold"/>
                                        <p:tgtEl>
                                          <p:spTgt spid="2">
                                            <p:txEl>
                                              <p:pRg st="4" end="4"/>
                                            </p:txEl>
                                          </p:spTgt>
                                        </p:tgtEl>
                                        <p:attrNameLst>
                                          <p:attrName>style.color</p:attrName>
                                        </p:attrNameLst>
                                      </p:cBhvr>
                                      <p:by>
                                        <p:hsl h="0" s="12549" l="25098"/>
                                      </p:by>
                                    </p:animClr>
                                    <p:animClr clrSpc="hsl" dir="cw">
                                      <p:cBhvr>
                                        <p:cTn id="55" dur="500" fill="hold"/>
                                        <p:tgtEl>
                                          <p:spTgt spid="2">
                                            <p:txEl>
                                              <p:pRg st="4" end="4"/>
                                            </p:txEl>
                                          </p:spTgt>
                                        </p:tgtEl>
                                        <p:attrNameLst>
                                          <p:attrName>fillcolor</p:attrName>
                                        </p:attrNameLst>
                                      </p:cBhvr>
                                      <p:by>
                                        <p:hsl h="0" s="12549" l="25098"/>
                                      </p:by>
                                    </p:animClr>
                                    <p:animClr clrSpc="hsl" dir="cw">
                                      <p:cBhvr>
                                        <p:cTn id="56" dur="500" fill="hold"/>
                                        <p:tgtEl>
                                          <p:spTgt spid="2">
                                            <p:txEl>
                                              <p:pRg st="4" end="4"/>
                                            </p:txEl>
                                          </p:spTgt>
                                        </p:tgtEl>
                                        <p:attrNameLst>
                                          <p:attrName>stroke.color</p:attrName>
                                        </p:attrNameLst>
                                      </p:cBhvr>
                                      <p:by>
                                        <p:hsl h="0" s="12549" l="25098"/>
                                      </p:by>
                                    </p:animClr>
                                    <p:set>
                                      <p:cBhvr>
                                        <p:cTn id="57" dur="500" fill="hold"/>
                                        <p:tgtEl>
                                          <p:spTgt spid="2">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539552" y="476672"/>
            <a:ext cx="8229600" cy="900112"/>
          </a:xfrm>
        </p:spPr>
        <p:txBody>
          <a:bodyPr/>
          <a:lstStyle/>
          <a:p>
            <a:r>
              <a:rPr lang="en-GB" altLang="en-US" dirty="0" smtClean="0"/>
              <a:t>Want to know more about the viva?</a:t>
            </a:r>
          </a:p>
        </p:txBody>
      </p:sp>
      <p:sp>
        <p:nvSpPr>
          <p:cNvPr id="3" name="Content Placeholder 2"/>
          <p:cNvSpPr>
            <a:spLocks noGrp="1"/>
          </p:cNvSpPr>
          <p:nvPr>
            <p:ph idx="1"/>
          </p:nvPr>
        </p:nvSpPr>
        <p:spPr>
          <a:xfrm>
            <a:off x="251520" y="2060848"/>
            <a:ext cx="8759316" cy="4393083"/>
          </a:xfrm>
        </p:spPr>
        <p:txBody>
          <a:bodyPr/>
          <a:lstStyle/>
          <a:p>
            <a:pPr marL="0" indent="0">
              <a:buNone/>
              <a:defRPr/>
            </a:pPr>
            <a:r>
              <a:rPr lang="en-GB" sz="2200" dirty="0" smtClean="0">
                <a:solidFill>
                  <a:schemeClr val="tx1"/>
                </a:solidFill>
              </a:rPr>
              <a:t>The University offers two different viva training courses:</a:t>
            </a:r>
          </a:p>
          <a:p>
            <a:pPr marL="0" indent="0">
              <a:buNone/>
              <a:defRPr/>
            </a:pPr>
            <a:endParaRPr lang="en-GB" sz="2200" dirty="0">
              <a:solidFill>
                <a:schemeClr val="tx1"/>
              </a:solidFill>
            </a:endParaRPr>
          </a:p>
          <a:p>
            <a:pPr>
              <a:buFont typeface="Wingdings" panose="05000000000000000000" pitchFamily="2" charset="2"/>
              <a:buChar char="Ø"/>
              <a:defRPr/>
            </a:pPr>
            <a:r>
              <a:rPr lang="en-GB" sz="2200" dirty="0" smtClean="0">
                <a:solidFill>
                  <a:schemeClr val="tx1"/>
                </a:solidFill>
              </a:rPr>
              <a:t>Preparing for the </a:t>
            </a:r>
            <a:r>
              <a:rPr lang="en-GB" sz="2200" dirty="0">
                <a:solidFill>
                  <a:schemeClr val="tx1"/>
                </a:solidFill>
              </a:rPr>
              <a:t>v</a:t>
            </a:r>
            <a:r>
              <a:rPr lang="en-GB" sz="2200" dirty="0" smtClean="0">
                <a:solidFill>
                  <a:schemeClr val="tx1"/>
                </a:solidFill>
              </a:rPr>
              <a:t>iva</a:t>
            </a:r>
          </a:p>
          <a:p>
            <a:pPr>
              <a:buFont typeface="Wingdings" panose="05000000000000000000" pitchFamily="2" charset="2"/>
              <a:buChar char="Ø"/>
              <a:defRPr/>
            </a:pPr>
            <a:r>
              <a:rPr lang="en-GB" sz="2200" dirty="0" smtClean="0">
                <a:solidFill>
                  <a:schemeClr val="tx1"/>
                </a:solidFill>
              </a:rPr>
              <a:t>Viva survivor</a:t>
            </a:r>
          </a:p>
          <a:p>
            <a:pPr marL="0" indent="0">
              <a:buNone/>
              <a:defRPr/>
            </a:pPr>
            <a:endParaRPr lang="en-GB" sz="2200" dirty="0">
              <a:solidFill>
                <a:schemeClr val="tx1"/>
              </a:solidFill>
            </a:endParaRPr>
          </a:p>
          <a:p>
            <a:pPr marL="0" indent="0">
              <a:buNone/>
              <a:defRPr/>
            </a:pPr>
            <a:r>
              <a:rPr lang="en-GB" sz="2200" dirty="0" smtClean="0">
                <a:solidFill>
                  <a:schemeClr val="tx1"/>
                </a:solidFill>
              </a:rPr>
              <a:t>You can book one or both by logging into </a:t>
            </a:r>
            <a:r>
              <a:rPr lang="en-GB" sz="2200" dirty="0" err="1" smtClean="0">
                <a:solidFill>
                  <a:schemeClr val="tx1"/>
                </a:solidFill>
                <a:hlinkClick r:id="rId2"/>
              </a:rPr>
              <a:t>SkillsForge</a:t>
            </a:r>
            <a:r>
              <a:rPr lang="en-GB" sz="2200" dirty="0" smtClean="0">
                <a:solidFill>
                  <a:schemeClr val="tx1"/>
                </a:solidFill>
              </a:rPr>
              <a:t>.</a:t>
            </a:r>
          </a:p>
          <a:p>
            <a:pPr marL="0" indent="0">
              <a:buNone/>
              <a:defRPr/>
            </a:pPr>
            <a:endParaRPr lang="en-GB" sz="2200" dirty="0">
              <a:solidFill>
                <a:schemeClr val="tx1"/>
              </a:solidFill>
            </a:endParaRPr>
          </a:p>
          <a:p>
            <a:pPr marL="0" indent="0">
              <a:buNone/>
              <a:defRPr/>
            </a:pPr>
            <a:r>
              <a:rPr lang="en-GB" sz="2200" dirty="0" smtClean="0">
                <a:solidFill>
                  <a:schemeClr val="tx1"/>
                </a:solidFill>
              </a:rPr>
              <a:t>If you can’t attend, you can view the PowerPoint and handouts within the </a:t>
            </a:r>
            <a:r>
              <a:rPr lang="en-GB" sz="2200" dirty="0" err="1" smtClean="0">
                <a:solidFill>
                  <a:schemeClr val="tx1"/>
                </a:solidFill>
              </a:rPr>
              <a:t>Brightspace</a:t>
            </a:r>
            <a:r>
              <a:rPr lang="en-GB" sz="2200" dirty="0" smtClean="0">
                <a:solidFill>
                  <a:schemeClr val="tx1"/>
                </a:solidFill>
              </a:rPr>
              <a:t> Researcher Environment module, under Training Materials and Resources. Scroll down to “P” and “V”.</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title"/>
          </p:nvPr>
        </p:nvSpPr>
        <p:spPr>
          <a:xfrm>
            <a:off x="539552" y="624556"/>
            <a:ext cx="8229600" cy="914400"/>
          </a:xfrm>
        </p:spPr>
        <p:txBody>
          <a:bodyPr anchor="t"/>
          <a:lstStyle/>
          <a:p>
            <a:pPr eaLnBrk="1" hangingPunct="1"/>
            <a:r>
              <a:rPr lang="en-GB" altLang="en-US" sz="3200" dirty="0" smtClean="0"/>
              <a:t>After the viva: outcomes</a:t>
            </a:r>
            <a:endParaRPr lang="en-US" altLang="en-US" sz="3200" dirty="0" smtClean="0"/>
          </a:p>
        </p:txBody>
      </p:sp>
      <p:sp>
        <p:nvSpPr>
          <p:cNvPr id="52228" name="Rectangle 6"/>
          <p:cNvSpPr>
            <a:spLocks noGrp="1" noChangeArrowheads="1"/>
          </p:cNvSpPr>
          <p:nvPr>
            <p:ph type="body" idx="1"/>
          </p:nvPr>
        </p:nvSpPr>
        <p:spPr>
          <a:xfrm>
            <a:off x="395536" y="1898500"/>
            <a:ext cx="8153400" cy="4194795"/>
          </a:xfrm>
        </p:spPr>
        <p:txBody>
          <a:bodyPr/>
          <a:lstStyle/>
          <a:p>
            <a:pPr marL="0" indent="0">
              <a:buNone/>
            </a:pPr>
            <a:r>
              <a:rPr lang="en-GB" dirty="0" smtClean="0">
                <a:solidFill>
                  <a:schemeClr val="tx1"/>
                </a:solidFill>
              </a:rPr>
              <a:t>Under 2017 regulations the following outcomes are allowed for final doctoral </a:t>
            </a:r>
            <a:r>
              <a:rPr lang="en-GB" dirty="0" err="1" smtClean="0">
                <a:solidFill>
                  <a:schemeClr val="tx1"/>
                </a:solidFill>
              </a:rPr>
              <a:t>vivas</a:t>
            </a:r>
            <a:r>
              <a:rPr lang="en-GB" dirty="0" smtClean="0">
                <a:solidFill>
                  <a:schemeClr val="tx1"/>
                </a:solidFill>
              </a:rPr>
              <a:t>:</a:t>
            </a:r>
          </a:p>
          <a:p>
            <a:pPr lvl="1">
              <a:buFont typeface="Wingdings" panose="05000000000000000000" pitchFamily="2" charset="2"/>
              <a:buChar char="Ø"/>
            </a:pPr>
            <a:r>
              <a:rPr lang="en-GB" dirty="0" smtClean="0">
                <a:solidFill>
                  <a:schemeClr val="tx1"/>
                </a:solidFill>
              </a:rPr>
              <a:t>Award (no corrections needed)</a:t>
            </a:r>
          </a:p>
          <a:p>
            <a:pPr lvl="1">
              <a:buFont typeface="Wingdings" panose="05000000000000000000" pitchFamily="2" charset="2"/>
              <a:buChar char="Ø"/>
            </a:pPr>
            <a:r>
              <a:rPr lang="en-GB" dirty="0" smtClean="0">
                <a:solidFill>
                  <a:schemeClr val="tx1"/>
                </a:solidFill>
              </a:rPr>
              <a:t>Award subject to editorial/minor presentational corrections </a:t>
            </a:r>
          </a:p>
          <a:p>
            <a:pPr marL="457200" lvl="1" indent="0">
              <a:buNone/>
            </a:pPr>
            <a:r>
              <a:rPr lang="en-GB" dirty="0">
                <a:solidFill>
                  <a:schemeClr val="tx1"/>
                </a:solidFill>
              </a:rPr>
              <a:t> </a:t>
            </a:r>
            <a:r>
              <a:rPr lang="en-GB" dirty="0" smtClean="0">
                <a:solidFill>
                  <a:schemeClr val="tx1"/>
                </a:solidFill>
              </a:rPr>
              <a:t>   (2 weeks)</a:t>
            </a:r>
          </a:p>
          <a:p>
            <a:pPr lvl="1">
              <a:buFont typeface="Wingdings" panose="05000000000000000000" pitchFamily="2" charset="2"/>
              <a:buChar char="Ø"/>
            </a:pPr>
            <a:r>
              <a:rPr lang="en-GB" dirty="0" smtClean="0">
                <a:solidFill>
                  <a:schemeClr val="tx1"/>
                </a:solidFill>
              </a:rPr>
              <a:t>Award subject to minor amendments (3 months)</a:t>
            </a:r>
          </a:p>
          <a:p>
            <a:pPr lvl="1">
              <a:buFont typeface="Wingdings" panose="05000000000000000000" pitchFamily="2" charset="2"/>
              <a:buChar char="Ø"/>
            </a:pPr>
            <a:r>
              <a:rPr lang="en-GB" dirty="0" smtClean="0">
                <a:solidFill>
                  <a:schemeClr val="tx1"/>
                </a:solidFill>
              </a:rPr>
              <a:t>Referral to complete major amendments (6 months)</a:t>
            </a:r>
          </a:p>
          <a:p>
            <a:pPr lvl="1">
              <a:buFont typeface="Wingdings" panose="05000000000000000000" pitchFamily="2" charset="2"/>
              <a:buChar char="Ø"/>
            </a:pPr>
            <a:r>
              <a:rPr lang="en-GB" dirty="0" smtClean="0">
                <a:solidFill>
                  <a:schemeClr val="tx1"/>
                </a:solidFill>
              </a:rPr>
              <a:t>Referral to re-write (12 months)</a:t>
            </a:r>
          </a:p>
          <a:p>
            <a:pPr lvl="1">
              <a:buFont typeface="Wingdings" panose="05000000000000000000" pitchFamily="2" charset="2"/>
              <a:buChar char="Ø"/>
            </a:pPr>
            <a:r>
              <a:rPr lang="en-GB" dirty="0" smtClean="0">
                <a:solidFill>
                  <a:schemeClr val="tx1"/>
                </a:solidFill>
              </a:rPr>
              <a:t>Award MPhil (without amendments) – for doctoral degrees</a:t>
            </a:r>
          </a:p>
          <a:p>
            <a:pPr lvl="1">
              <a:buFont typeface="Wingdings" panose="05000000000000000000" pitchFamily="2" charset="2"/>
              <a:buChar char="Ø"/>
            </a:pPr>
            <a:r>
              <a:rPr lang="en-GB" dirty="0" smtClean="0">
                <a:solidFill>
                  <a:schemeClr val="tx1"/>
                </a:solidFill>
              </a:rPr>
              <a:t>Referral to amend for MPhil – for doctoral degrees</a:t>
            </a:r>
          </a:p>
          <a:p>
            <a:pPr lvl="1">
              <a:buFont typeface="Wingdings" panose="05000000000000000000" pitchFamily="2" charset="2"/>
              <a:buChar char="Ø"/>
            </a:pPr>
            <a:r>
              <a:rPr lang="en-GB" dirty="0" smtClean="0">
                <a:solidFill>
                  <a:schemeClr val="tx1"/>
                </a:solidFill>
              </a:rPr>
              <a:t>Fail</a:t>
            </a:r>
          </a:p>
          <a:p>
            <a:pPr marL="0" indent="0" eaLnBrk="1" hangingPunct="1">
              <a:lnSpc>
                <a:spcPct val="90000"/>
              </a:lnSpc>
              <a:buClr>
                <a:schemeClr val="tx1"/>
              </a:buClr>
              <a:buFontTx/>
              <a:buNone/>
              <a:defRPr/>
            </a:pPr>
            <a:endParaRPr lang="en-GB" sz="2000" b="1" dirty="0" smtClean="0"/>
          </a:p>
        </p:txBody>
      </p:sp>
      <p:sp>
        <p:nvSpPr>
          <p:cNvPr id="50181" name="AutoShape 6"/>
          <p:cNvSpPr>
            <a:spLocks/>
          </p:cNvSpPr>
          <p:nvPr/>
        </p:nvSpPr>
        <p:spPr bwMode="auto">
          <a:xfrm>
            <a:off x="3348038" y="3789363"/>
            <a:ext cx="936625" cy="719137"/>
          </a:xfrm>
          <a:prstGeom prst="rightBrace">
            <a:avLst>
              <a:gd name="adj1" fmla="val 8333"/>
              <a:gd name="adj2" fmla="val 6406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400">
                <a:solidFill>
                  <a:srgbClr val="003772"/>
                </a:solidFill>
                <a:latin typeface="Arial" panose="020B0604020202020204" pitchFamily="34" charset="0"/>
              </a:defRPr>
            </a:lvl1pPr>
            <a:lvl2pPr marL="742950" indent="-285750">
              <a:spcBef>
                <a:spcPct val="20000"/>
              </a:spcBef>
              <a:buChar char="–"/>
              <a:defRPr sz="2000">
                <a:solidFill>
                  <a:srgbClr val="003772"/>
                </a:solidFill>
                <a:latin typeface="Arial" panose="020B0604020202020204" pitchFamily="34" charset="0"/>
              </a:defRPr>
            </a:lvl2pPr>
            <a:lvl3pPr marL="1143000" indent="-228600">
              <a:spcBef>
                <a:spcPct val="20000"/>
              </a:spcBef>
              <a:buChar char="•"/>
              <a:defRPr>
                <a:solidFill>
                  <a:srgbClr val="003772"/>
                </a:solidFill>
                <a:latin typeface="Arial" panose="020B0604020202020204" pitchFamily="34" charset="0"/>
              </a:defRPr>
            </a:lvl3pPr>
            <a:lvl4pPr marL="1600200" indent="-228600">
              <a:spcBef>
                <a:spcPct val="20000"/>
              </a:spcBef>
              <a:buChar char="–"/>
              <a:defRPr sz="1600">
                <a:solidFill>
                  <a:srgbClr val="003772"/>
                </a:solidFill>
                <a:latin typeface="Arial" panose="020B0604020202020204" pitchFamily="34" charset="0"/>
              </a:defRPr>
            </a:lvl4pPr>
            <a:lvl5pPr marL="2057400" indent="-228600">
              <a:spcBef>
                <a:spcPct val="20000"/>
              </a:spcBef>
              <a:buChar char="»"/>
              <a:defRPr sz="1400">
                <a:solidFill>
                  <a:srgbClr val="003772"/>
                </a:solidFill>
                <a:latin typeface="Arial" panose="020B0604020202020204" pitchFamily="34" charset="0"/>
              </a:defRPr>
            </a:lvl5pPr>
            <a:lvl6pPr marL="2514600" indent="-228600" eaLnBrk="0" fontAlgn="base" hangingPunct="0">
              <a:spcBef>
                <a:spcPct val="20000"/>
              </a:spcBef>
              <a:spcAft>
                <a:spcPct val="0"/>
              </a:spcAft>
              <a:buChar char="»"/>
              <a:defRPr sz="1400">
                <a:solidFill>
                  <a:srgbClr val="003772"/>
                </a:solidFill>
                <a:latin typeface="Arial" panose="020B0604020202020204" pitchFamily="34" charset="0"/>
              </a:defRPr>
            </a:lvl6pPr>
            <a:lvl7pPr marL="2971800" indent="-228600" eaLnBrk="0" fontAlgn="base" hangingPunct="0">
              <a:spcBef>
                <a:spcPct val="20000"/>
              </a:spcBef>
              <a:spcAft>
                <a:spcPct val="0"/>
              </a:spcAft>
              <a:buChar char="»"/>
              <a:defRPr sz="1400">
                <a:solidFill>
                  <a:srgbClr val="003772"/>
                </a:solidFill>
                <a:latin typeface="Arial" panose="020B0604020202020204" pitchFamily="34" charset="0"/>
              </a:defRPr>
            </a:lvl7pPr>
            <a:lvl8pPr marL="3429000" indent="-228600" eaLnBrk="0" fontAlgn="base" hangingPunct="0">
              <a:spcBef>
                <a:spcPct val="20000"/>
              </a:spcBef>
              <a:spcAft>
                <a:spcPct val="0"/>
              </a:spcAft>
              <a:buChar char="»"/>
              <a:defRPr sz="1400">
                <a:solidFill>
                  <a:srgbClr val="003772"/>
                </a:solidFill>
                <a:latin typeface="Arial" panose="020B0604020202020204" pitchFamily="34" charset="0"/>
              </a:defRPr>
            </a:lvl8pPr>
            <a:lvl9pPr marL="3886200" indent="-228600" eaLnBrk="0" fontAlgn="base" hangingPunct="0">
              <a:spcBef>
                <a:spcPct val="20000"/>
              </a:spcBef>
              <a:spcAft>
                <a:spcPct val="0"/>
              </a:spcAft>
              <a:buChar char="»"/>
              <a:defRPr sz="1400">
                <a:solidFill>
                  <a:srgbClr val="003772"/>
                </a:solidFill>
                <a:latin typeface="Arial" panose="020B0604020202020204" pitchFamily="34" charset="0"/>
              </a:defRPr>
            </a:lvl9pPr>
          </a:lstStyle>
          <a:p>
            <a:pPr eaLnBrk="1" hangingPunct="1">
              <a:buFontTx/>
              <a:buNone/>
            </a:pPr>
            <a:endParaRPr lang="en-US" altLang="en-US" sz="1600">
              <a:solidFill>
                <a:schemeClr val="tx1"/>
              </a:solidFill>
            </a:endParaRPr>
          </a:p>
        </p:txBody>
      </p:sp>
      <p:sp>
        <p:nvSpPr>
          <p:cNvPr id="50182" name="AutoShape 7"/>
          <p:cNvSpPr>
            <a:spLocks/>
          </p:cNvSpPr>
          <p:nvPr/>
        </p:nvSpPr>
        <p:spPr bwMode="auto">
          <a:xfrm>
            <a:off x="3563938" y="3860800"/>
            <a:ext cx="80962" cy="360363"/>
          </a:xfrm>
          <a:prstGeom prst="rightBrace">
            <a:avLst>
              <a:gd name="adj1" fmla="val 37092"/>
              <a:gd name="adj2"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400">
                <a:solidFill>
                  <a:srgbClr val="003772"/>
                </a:solidFill>
                <a:latin typeface="Arial" panose="020B0604020202020204" pitchFamily="34" charset="0"/>
              </a:defRPr>
            </a:lvl1pPr>
            <a:lvl2pPr marL="742950" indent="-285750">
              <a:spcBef>
                <a:spcPct val="20000"/>
              </a:spcBef>
              <a:buChar char="–"/>
              <a:defRPr sz="2000">
                <a:solidFill>
                  <a:srgbClr val="003772"/>
                </a:solidFill>
                <a:latin typeface="Arial" panose="020B0604020202020204" pitchFamily="34" charset="0"/>
              </a:defRPr>
            </a:lvl2pPr>
            <a:lvl3pPr marL="1143000" indent="-228600">
              <a:spcBef>
                <a:spcPct val="20000"/>
              </a:spcBef>
              <a:buChar char="•"/>
              <a:defRPr>
                <a:solidFill>
                  <a:srgbClr val="003772"/>
                </a:solidFill>
                <a:latin typeface="Arial" panose="020B0604020202020204" pitchFamily="34" charset="0"/>
              </a:defRPr>
            </a:lvl3pPr>
            <a:lvl4pPr marL="1600200" indent="-228600">
              <a:spcBef>
                <a:spcPct val="20000"/>
              </a:spcBef>
              <a:buChar char="–"/>
              <a:defRPr sz="1600">
                <a:solidFill>
                  <a:srgbClr val="003772"/>
                </a:solidFill>
                <a:latin typeface="Arial" panose="020B0604020202020204" pitchFamily="34" charset="0"/>
              </a:defRPr>
            </a:lvl4pPr>
            <a:lvl5pPr marL="2057400" indent="-228600">
              <a:spcBef>
                <a:spcPct val="20000"/>
              </a:spcBef>
              <a:buChar char="»"/>
              <a:defRPr sz="1400">
                <a:solidFill>
                  <a:srgbClr val="003772"/>
                </a:solidFill>
                <a:latin typeface="Arial" panose="020B0604020202020204" pitchFamily="34" charset="0"/>
              </a:defRPr>
            </a:lvl5pPr>
            <a:lvl6pPr marL="2514600" indent="-228600" eaLnBrk="0" fontAlgn="base" hangingPunct="0">
              <a:spcBef>
                <a:spcPct val="20000"/>
              </a:spcBef>
              <a:spcAft>
                <a:spcPct val="0"/>
              </a:spcAft>
              <a:buChar char="»"/>
              <a:defRPr sz="1400">
                <a:solidFill>
                  <a:srgbClr val="003772"/>
                </a:solidFill>
                <a:latin typeface="Arial" panose="020B0604020202020204" pitchFamily="34" charset="0"/>
              </a:defRPr>
            </a:lvl6pPr>
            <a:lvl7pPr marL="2971800" indent="-228600" eaLnBrk="0" fontAlgn="base" hangingPunct="0">
              <a:spcBef>
                <a:spcPct val="20000"/>
              </a:spcBef>
              <a:spcAft>
                <a:spcPct val="0"/>
              </a:spcAft>
              <a:buChar char="»"/>
              <a:defRPr sz="1400">
                <a:solidFill>
                  <a:srgbClr val="003772"/>
                </a:solidFill>
                <a:latin typeface="Arial" panose="020B0604020202020204" pitchFamily="34" charset="0"/>
              </a:defRPr>
            </a:lvl7pPr>
            <a:lvl8pPr marL="3429000" indent="-228600" eaLnBrk="0" fontAlgn="base" hangingPunct="0">
              <a:spcBef>
                <a:spcPct val="20000"/>
              </a:spcBef>
              <a:spcAft>
                <a:spcPct val="0"/>
              </a:spcAft>
              <a:buChar char="»"/>
              <a:defRPr sz="1400">
                <a:solidFill>
                  <a:srgbClr val="003772"/>
                </a:solidFill>
                <a:latin typeface="Arial" panose="020B0604020202020204" pitchFamily="34" charset="0"/>
              </a:defRPr>
            </a:lvl8pPr>
            <a:lvl9pPr marL="3886200" indent="-228600" eaLnBrk="0" fontAlgn="base" hangingPunct="0">
              <a:spcBef>
                <a:spcPct val="20000"/>
              </a:spcBef>
              <a:spcAft>
                <a:spcPct val="0"/>
              </a:spcAft>
              <a:buChar char="»"/>
              <a:defRPr sz="1400">
                <a:solidFill>
                  <a:srgbClr val="003772"/>
                </a:solidFill>
                <a:latin typeface="Arial" panose="020B0604020202020204" pitchFamily="34" charset="0"/>
              </a:defRPr>
            </a:lvl9pPr>
          </a:lstStyle>
          <a:p>
            <a:pPr eaLnBrk="1" hangingPunct="1">
              <a:buFontTx/>
              <a:buNone/>
            </a:pPr>
            <a:endParaRPr lang="en-US" altLang="en-US" sz="1600">
              <a:solidFill>
                <a:schemeClr val="tx1"/>
              </a:solidFill>
            </a:endParaRPr>
          </a:p>
        </p:txBody>
      </p:sp>
      <p:sp>
        <p:nvSpPr>
          <p:cNvPr id="50183" name="AutoShape 8"/>
          <p:cNvSpPr>
            <a:spLocks/>
          </p:cNvSpPr>
          <p:nvPr/>
        </p:nvSpPr>
        <p:spPr bwMode="auto">
          <a:xfrm>
            <a:off x="3492500" y="3933825"/>
            <a:ext cx="152400" cy="914400"/>
          </a:xfrm>
          <a:prstGeom prst="rightBrace">
            <a:avLst>
              <a:gd name="adj1" fmla="val 50000"/>
              <a:gd name="adj2"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400">
                <a:solidFill>
                  <a:srgbClr val="003772"/>
                </a:solidFill>
                <a:latin typeface="Arial" panose="020B0604020202020204" pitchFamily="34" charset="0"/>
              </a:defRPr>
            </a:lvl1pPr>
            <a:lvl2pPr marL="742950" indent="-285750">
              <a:spcBef>
                <a:spcPct val="20000"/>
              </a:spcBef>
              <a:buChar char="–"/>
              <a:defRPr sz="2000">
                <a:solidFill>
                  <a:srgbClr val="003772"/>
                </a:solidFill>
                <a:latin typeface="Arial" panose="020B0604020202020204" pitchFamily="34" charset="0"/>
              </a:defRPr>
            </a:lvl2pPr>
            <a:lvl3pPr marL="1143000" indent="-228600">
              <a:spcBef>
                <a:spcPct val="20000"/>
              </a:spcBef>
              <a:buChar char="•"/>
              <a:defRPr>
                <a:solidFill>
                  <a:srgbClr val="003772"/>
                </a:solidFill>
                <a:latin typeface="Arial" panose="020B0604020202020204" pitchFamily="34" charset="0"/>
              </a:defRPr>
            </a:lvl3pPr>
            <a:lvl4pPr marL="1600200" indent="-228600">
              <a:spcBef>
                <a:spcPct val="20000"/>
              </a:spcBef>
              <a:buChar char="–"/>
              <a:defRPr sz="1600">
                <a:solidFill>
                  <a:srgbClr val="003772"/>
                </a:solidFill>
                <a:latin typeface="Arial" panose="020B0604020202020204" pitchFamily="34" charset="0"/>
              </a:defRPr>
            </a:lvl4pPr>
            <a:lvl5pPr marL="2057400" indent="-228600">
              <a:spcBef>
                <a:spcPct val="20000"/>
              </a:spcBef>
              <a:buChar char="»"/>
              <a:defRPr sz="1400">
                <a:solidFill>
                  <a:srgbClr val="003772"/>
                </a:solidFill>
                <a:latin typeface="Arial" panose="020B0604020202020204" pitchFamily="34" charset="0"/>
              </a:defRPr>
            </a:lvl5pPr>
            <a:lvl6pPr marL="2514600" indent="-228600" eaLnBrk="0" fontAlgn="base" hangingPunct="0">
              <a:spcBef>
                <a:spcPct val="20000"/>
              </a:spcBef>
              <a:spcAft>
                <a:spcPct val="0"/>
              </a:spcAft>
              <a:buChar char="»"/>
              <a:defRPr sz="1400">
                <a:solidFill>
                  <a:srgbClr val="003772"/>
                </a:solidFill>
                <a:latin typeface="Arial" panose="020B0604020202020204" pitchFamily="34" charset="0"/>
              </a:defRPr>
            </a:lvl6pPr>
            <a:lvl7pPr marL="2971800" indent="-228600" eaLnBrk="0" fontAlgn="base" hangingPunct="0">
              <a:spcBef>
                <a:spcPct val="20000"/>
              </a:spcBef>
              <a:spcAft>
                <a:spcPct val="0"/>
              </a:spcAft>
              <a:buChar char="»"/>
              <a:defRPr sz="1400">
                <a:solidFill>
                  <a:srgbClr val="003772"/>
                </a:solidFill>
                <a:latin typeface="Arial" panose="020B0604020202020204" pitchFamily="34" charset="0"/>
              </a:defRPr>
            </a:lvl7pPr>
            <a:lvl8pPr marL="3429000" indent="-228600" eaLnBrk="0" fontAlgn="base" hangingPunct="0">
              <a:spcBef>
                <a:spcPct val="20000"/>
              </a:spcBef>
              <a:spcAft>
                <a:spcPct val="0"/>
              </a:spcAft>
              <a:buChar char="»"/>
              <a:defRPr sz="1400">
                <a:solidFill>
                  <a:srgbClr val="003772"/>
                </a:solidFill>
                <a:latin typeface="Arial" panose="020B0604020202020204" pitchFamily="34" charset="0"/>
              </a:defRPr>
            </a:lvl8pPr>
            <a:lvl9pPr marL="3886200" indent="-228600" eaLnBrk="0" fontAlgn="base" hangingPunct="0">
              <a:spcBef>
                <a:spcPct val="20000"/>
              </a:spcBef>
              <a:spcAft>
                <a:spcPct val="0"/>
              </a:spcAft>
              <a:buChar char="»"/>
              <a:defRPr sz="1400">
                <a:solidFill>
                  <a:srgbClr val="003772"/>
                </a:solidFill>
                <a:latin typeface="Arial" panose="020B0604020202020204" pitchFamily="34" charset="0"/>
              </a:defRPr>
            </a:lvl9pPr>
          </a:lstStyle>
          <a:p>
            <a:pPr eaLnBrk="1" hangingPunct="1">
              <a:buFontTx/>
              <a:buNone/>
            </a:pPr>
            <a:endParaRPr lang="en-US" altLang="en-US" sz="1600">
              <a:solidFill>
                <a:schemeClr val="tx1"/>
              </a:solidFill>
            </a:endParaRPr>
          </a:p>
        </p:txBody>
      </p:sp>
      <p:sp>
        <p:nvSpPr>
          <p:cNvPr id="50184" name="Right Brace 1"/>
          <p:cNvSpPr>
            <a:spLocks/>
          </p:cNvSpPr>
          <p:nvPr/>
        </p:nvSpPr>
        <p:spPr bwMode="auto">
          <a:xfrm>
            <a:off x="3352800" y="3789363"/>
            <a:ext cx="292100" cy="719137"/>
          </a:xfrm>
          <a:prstGeom prst="rightBrace">
            <a:avLst>
              <a:gd name="adj1" fmla="val 0"/>
              <a:gd name="adj2" fmla="val 5942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400">
                <a:solidFill>
                  <a:srgbClr val="003772"/>
                </a:solidFill>
                <a:latin typeface="Arial" panose="020B0604020202020204" pitchFamily="34" charset="0"/>
              </a:defRPr>
            </a:lvl1pPr>
            <a:lvl2pPr marL="742950" indent="-285750">
              <a:spcBef>
                <a:spcPct val="20000"/>
              </a:spcBef>
              <a:buChar char="–"/>
              <a:defRPr sz="2000">
                <a:solidFill>
                  <a:srgbClr val="003772"/>
                </a:solidFill>
                <a:latin typeface="Arial" panose="020B0604020202020204" pitchFamily="34" charset="0"/>
              </a:defRPr>
            </a:lvl2pPr>
            <a:lvl3pPr marL="1143000" indent="-228600">
              <a:spcBef>
                <a:spcPct val="20000"/>
              </a:spcBef>
              <a:buChar char="•"/>
              <a:defRPr>
                <a:solidFill>
                  <a:srgbClr val="003772"/>
                </a:solidFill>
                <a:latin typeface="Arial" panose="020B0604020202020204" pitchFamily="34" charset="0"/>
              </a:defRPr>
            </a:lvl3pPr>
            <a:lvl4pPr marL="1600200" indent="-228600">
              <a:spcBef>
                <a:spcPct val="20000"/>
              </a:spcBef>
              <a:buChar char="–"/>
              <a:defRPr sz="1600">
                <a:solidFill>
                  <a:srgbClr val="003772"/>
                </a:solidFill>
                <a:latin typeface="Arial" panose="020B0604020202020204" pitchFamily="34" charset="0"/>
              </a:defRPr>
            </a:lvl4pPr>
            <a:lvl5pPr marL="2057400" indent="-228600">
              <a:spcBef>
                <a:spcPct val="20000"/>
              </a:spcBef>
              <a:buChar char="»"/>
              <a:defRPr sz="1400">
                <a:solidFill>
                  <a:srgbClr val="003772"/>
                </a:solidFill>
                <a:latin typeface="Arial" panose="020B0604020202020204" pitchFamily="34" charset="0"/>
              </a:defRPr>
            </a:lvl5pPr>
            <a:lvl6pPr marL="2514600" indent="-228600" eaLnBrk="0" fontAlgn="base" hangingPunct="0">
              <a:spcBef>
                <a:spcPct val="20000"/>
              </a:spcBef>
              <a:spcAft>
                <a:spcPct val="0"/>
              </a:spcAft>
              <a:buChar char="»"/>
              <a:defRPr sz="1400">
                <a:solidFill>
                  <a:srgbClr val="003772"/>
                </a:solidFill>
                <a:latin typeface="Arial" panose="020B0604020202020204" pitchFamily="34" charset="0"/>
              </a:defRPr>
            </a:lvl6pPr>
            <a:lvl7pPr marL="2971800" indent="-228600" eaLnBrk="0" fontAlgn="base" hangingPunct="0">
              <a:spcBef>
                <a:spcPct val="20000"/>
              </a:spcBef>
              <a:spcAft>
                <a:spcPct val="0"/>
              </a:spcAft>
              <a:buChar char="»"/>
              <a:defRPr sz="1400">
                <a:solidFill>
                  <a:srgbClr val="003772"/>
                </a:solidFill>
                <a:latin typeface="Arial" panose="020B0604020202020204" pitchFamily="34" charset="0"/>
              </a:defRPr>
            </a:lvl7pPr>
            <a:lvl8pPr marL="3429000" indent="-228600" eaLnBrk="0" fontAlgn="base" hangingPunct="0">
              <a:spcBef>
                <a:spcPct val="20000"/>
              </a:spcBef>
              <a:spcAft>
                <a:spcPct val="0"/>
              </a:spcAft>
              <a:buChar char="»"/>
              <a:defRPr sz="1400">
                <a:solidFill>
                  <a:srgbClr val="003772"/>
                </a:solidFill>
                <a:latin typeface="Arial" panose="020B0604020202020204" pitchFamily="34" charset="0"/>
              </a:defRPr>
            </a:lvl8pPr>
            <a:lvl9pPr marL="3886200" indent="-228600" eaLnBrk="0" fontAlgn="base" hangingPunct="0">
              <a:spcBef>
                <a:spcPct val="20000"/>
              </a:spcBef>
              <a:spcAft>
                <a:spcPct val="0"/>
              </a:spcAft>
              <a:buChar char="»"/>
              <a:defRPr sz="1400">
                <a:solidFill>
                  <a:srgbClr val="003772"/>
                </a:solidFill>
                <a:latin typeface="Arial" panose="020B0604020202020204" pitchFamily="34" charset="0"/>
              </a:defRPr>
            </a:lvl9pPr>
          </a:lstStyle>
          <a:p>
            <a:pPr eaLnBrk="1" hangingPunct="1">
              <a:buFontTx/>
              <a:buNone/>
            </a:pPr>
            <a:endParaRPr lang="en-US" altLang="en-US" sz="1600">
              <a:solidFill>
                <a:schemeClr val="tx1"/>
              </a:solidFill>
            </a:endParaRPr>
          </a:p>
        </p:txBody>
      </p:sp>
      <p:sp>
        <p:nvSpPr>
          <p:cNvPr id="50185" name="Right Brace 2"/>
          <p:cNvSpPr>
            <a:spLocks/>
          </p:cNvSpPr>
          <p:nvPr/>
        </p:nvSpPr>
        <p:spPr bwMode="auto">
          <a:xfrm>
            <a:off x="3492500" y="3789363"/>
            <a:ext cx="227013" cy="719137"/>
          </a:xfrm>
          <a:prstGeom prst="rightBrace">
            <a:avLst>
              <a:gd name="adj1" fmla="val 8330"/>
              <a:gd name="adj2"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400">
                <a:solidFill>
                  <a:srgbClr val="003772"/>
                </a:solidFill>
                <a:latin typeface="Arial" panose="020B0604020202020204" pitchFamily="34" charset="0"/>
              </a:defRPr>
            </a:lvl1pPr>
            <a:lvl2pPr marL="742950" indent="-285750">
              <a:spcBef>
                <a:spcPct val="20000"/>
              </a:spcBef>
              <a:buChar char="–"/>
              <a:defRPr sz="2000">
                <a:solidFill>
                  <a:srgbClr val="003772"/>
                </a:solidFill>
                <a:latin typeface="Arial" panose="020B0604020202020204" pitchFamily="34" charset="0"/>
              </a:defRPr>
            </a:lvl2pPr>
            <a:lvl3pPr marL="1143000" indent="-228600">
              <a:spcBef>
                <a:spcPct val="20000"/>
              </a:spcBef>
              <a:buChar char="•"/>
              <a:defRPr>
                <a:solidFill>
                  <a:srgbClr val="003772"/>
                </a:solidFill>
                <a:latin typeface="Arial" panose="020B0604020202020204" pitchFamily="34" charset="0"/>
              </a:defRPr>
            </a:lvl3pPr>
            <a:lvl4pPr marL="1600200" indent="-228600">
              <a:spcBef>
                <a:spcPct val="20000"/>
              </a:spcBef>
              <a:buChar char="–"/>
              <a:defRPr sz="1600">
                <a:solidFill>
                  <a:srgbClr val="003772"/>
                </a:solidFill>
                <a:latin typeface="Arial" panose="020B0604020202020204" pitchFamily="34" charset="0"/>
              </a:defRPr>
            </a:lvl4pPr>
            <a:lvl5pPr marL="2057400" indent="-228600">
              <a:spcBef>
                <a:spcPct val="20000"/>
              </a:spcBef>
              <a:buChar char="»"/>
              <a:defRPr sz="1400">
                <a:solidFill>
                  <a:srgbClr val="003772"/>
                </a:solidFill>
                <a:latin typeface="Arial" panose="020B0604020202020204" pitchFamily="34" charset="0"/>
              </a:defRPr>
            </a:lvl5pPr>
            <a:lvl6pPr marL="2514600" indent="-228600" eaLnBrk="0" fontAlgn="base" hangingPunct="0">
              <a:spcBef>
                <a:spcPct val="20000"/>
              </a:spcBef>
              <a:spcAft>
                <a:spcPct val="0"/>
              </a:spcAft>
              <a:buChar char="»"/>
              <a:defRPr sz="1400">
                <a:solidFill>
                  <a:srgbClr val="003772"/>
                </a:solidFill>
                <a:latin typeface="Arial" panose="020B0604020202020204" pitchFamily="34" charset="0"/>
              </a:defRPr>
            </a:lvl6pPr>
            <a:lvl7pPr marL="2971800" indent="-228600" eaLnBrk="0" fontAlgn="base" hangingPunct="0">
              <a:spcBef>
                <a:spcPct val="20000"/>
              </a:spcBef>
              <a:spcAft>
                <a:spcPct val="0"/>
              </a:spcAft>
              <a:buChar char="»"/>
              <a:defRPr sz="1400">
                <a:solidFill>
                  <a:srgbClr val="003772"/>
                </a:solidFill>
                <a:latin typeface="Arial" panose="020B0604020202020204" pitchFamily="34" charset="0"/>
              </a:defRPr>
            </a:lvl7pPr>
            <a:lvl8pPr marL="3429000" indent="-228600" eaLnBrk="0" fontAlgn="base" hangingPunct="0">
              <a:spcBef>
                <a:spcPct val="20000"/>
              </a:spcBef>
              <a:spcAft>
                <a:spcPct val="0"/>
              </a:spcAft>
              <a:buChar char="»"/>
              <a:defRPr sz="1400">
                <a:solidFill>
                  <a:srgbClr val="003772"/>
                </a:solidFill>
                <a:latin typeface="Arial" panose="020B0604020202020204" pitchFamily="34" charset="0"/>
              </a:defRPr>
            </a:lvl8pPr>
            <a:lvl9pPr marL="3886200" indent="-228600" eaLnBrk="0" fontAlgn="base" hangingPunct="0">
              <a:spcBef>
                <a:spcPct val="20000"/>
              </a:spcBef>
              <a:spcAft>
                <a:spcPct val="0"/>
              </a:spcAft>
              <a:buChar char="»"/>
              <a:defRPr sz="1400">
                <a:solidFill>
                  <a:srgbClr val="003772"/>
                </a:solidFill>
                <a:latin typeface="Arial" panose="020B0604020202020204" pitchFamily="34" charset="0"/>
              </a:defRPr>
            </a:lvl9pPr>
          </a:lstStyle>
          <a:p>
            <a:pPr eaLnBrk="1" hangingPunct="1">
              <a:buFontTx/>
              <a:buNone/>
            </a:pPr>
            <a:endParaRPr lang="en-US" altLang="en-US" sz="160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22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22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228">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2228">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2228">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2228">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222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95536" y="476672"/>
            <a:ext cx="8229600" cy="900112"/>
          </a:xfrm>
        </p:spPr>
        <p:txBody>
          <a:bodyPr/>
          <a:lstStyle/>
          <a:p>
            <a:pPr eaLnBrk="1" hangingPunct="1"/>
            <a:r>
              <a:rPr lang="en-GB" altLang="en-US" dirty="0" smtClean="0"/>
              <a:t>Viva: What are examiners looking for?</a:t>
            </a:r>
          </a:p>
        </p:txBody>
      </p:sp>
      <p:sp>
        <p:nvSpPr>
          <p:cNvPr id="26627" name="Rectangle 3"/>
          <p:cNvSpPr>
            <a:spLocks noGrp="1" noChangeArrowheads="1"/>
          </p:cNvSpPr>
          <p:nvPr>
            <p:ph type="body" idx="1"/>
          </p:nvPr>
        </p:nvSpPr>
        <p:spPr>
          <a:xfrm>
            <a:off x="179512" y="1988840"/>
            <a:ext cx="8784976" cy="3888258"/>
          </a:xfrm>
        </p:spPr>
        <p:txBody>
          <a:bodyPr/>
          <a:lstStyle/>
          <a:p>
            <a:pPr eaLnBrk="1" hangingPunct="1">
              <a:lnSpc>
                <a:spcPct val="90000"/>
              </a:lnSpc>
              <a:buFont typeface="Wingdings" panose="05000000000000000000" pitchFamily="2" charset="2"/>
              <a:buChar char="Ø"/>
            </a:pPr>
            <a:r>
              <a:rPr lang="en-GB" altLang="en-US" sz="2000" dirty="0" smtClean="0">
                <a:solidFill>
                  <a:schemeClr val="tx1"/>
                </a:solidFill>
              </a:rPr>
              <a:t>Your ability to show that your research makes an </a:t>
            </a:r>
            <a:r>
              <a:rPr lang="en-GB" altLang="en-US" sz="2000" b="1" dirty="0" smtClean="0">
                <a:solidFill>
                  <a:schemeClr val="tx1"/>
                </a:solidFill>
              </a:rPr>
              <a:t>original contribution</a:t>
            </a:r>
            <a:r>
              <a:rPr lang="en-GB" altLang="en-US" sz="2000" dirty="0" smtClean="0">
                <a:solidFill>
                  <a:schemeClr val="tx1"/>
                </a:solidFill>
              </a:rPr>
              <a:t> to the development of your discipline and where your research fits into your wider discipline</a:t>
            </a:r>
          </a:p>
          <a:p>
            <a:pPr eaLnBrk="1" hangingPunct="1">
              <a:lnSpc>
                <a:spcPct val="90000"/>
              </a:lnSpc>
              <a:buFont typeface="Wingdings" panose="05000000000000000000" pitchFamily="2" charset="2"/>
              <a:buChar char="Ø"/>
            </a:pPr>
            <a:endParaRPr lang="en-GB" altLang="en-US" sz="800" dirty="0" smtClean="0">
              <a:solidFill>
                <a:schemeClr val="tx1"/>
              </a:solidFill>
            </a:endParaRPr>
          </a:p>
          <a:p>
            <a:pPr eaLnBrk="1" hangingPunct="1">
              <a:lnSpc>
                <a:spcPct val="90000"/>
              </a:lnSpc>
              <a:buFont typeface="Wingdings" panose="05000000000000000000" pitchFamily="2" charset="2"/>
              <a:buChar char="Ø"/>
            </a:pPr>
            <a:r>
              <a:rPr lang="en-GB" altLang="en-US" sz="2000" dirty="0" smtClean="0">
                <a:solidFill>
                  <a:schemeClr val="tx1"/>
                </a:solidFill>
              </a:rPr>
              <a:t>To confirm you have an in-depth understanding of your research,  including strengths, weaknesses and can defend your choices</a:t>
            </a:r>
          </a:p>
          <a:p>
            <a:pPr eaLnBrk="1" hangingPunct="1">
              <a:lnSpc>
                <a:spcPct val="90000"/>
              </a:lnSpc>
              <a:buFont typeface="Wingdings" panose="05000000000000000000" pitchFamily="2" charset="2"/>
              <a:buChar char="Ø"/>
            </a:pPr>
            <a:endParaRPr lang="en-GB" altLang="en-US" sz="800" dirty="0" smtClean="0">
              <a:solidFill>
                <a:schemeClr val="tx1"/>
              </a:solidFill>
            </a:endParaRPr>
          </a:p>
          <a:p>
            <a:pPr eaLnBrk="1" hangingPunct="1">
              <a:lnSpc>
                <a:spcPct val="90000"/>
              </a:lnSpc>
              <a:buFont typeface="Wingdings" panose="05000000000000000000" pitchFamily="2" charset="2"/>
              <a:buChar char="Ø"/>
            </a:pPr>
            <a:r>
              <a:rPr lang="en-GB" altLang="en-US" sz="2000" dirty="0" smtClean="0">
                <a:solidFill>
                  <a:schemeClr val="tx1"/>
                </a:solidFill>
              </a:rPr>
              <a:t>That you used appropriate methodologies and have knowledge of others</a:t>
            </a:r>
          </a:p>
          <a:p>
            <a:pPr eaLnBrk="1" hangingPunct="1">
              <a:lnSpc>
                <a:spcPct val="90000"/>
              </a:lnSpc>
              <a:buFont typeface="Wingdings" panose="05000000000000000000" pitchFamily="2" charset="2"/>
              <a:buChar char="Ø"/>
            </a:pPr>
            <a:endParaRPr lang="en-GB" altLang="en-US" sz="800" dirty="0" smtClean="0">
              <a:solidFill>
                <a:schemeClr val="tx1"/>
              </a:solidFill>
            </a:endParaRPr>
          </a:p>
          <a:p>
            <a:pPr eaLnBrk="1" hangingPunct="1">
              <a:lnSpc>
                <a:spcPct val="90000"/>
              </a:lnSpc>
              <a:buFont typeface="Wingdings" panose="05000000000000000000" pitchFamily="2" charset="2"/>
              <a:buChar char="Ø"/>
            </a:pPr>
            <a:r>
              <a:rPr lang="en-GB" altLang="en-US" sz="2000" dirty="0" smtClean="0">
                <a:solidFill>
                  <a:schemeClr val="tx1"/>
                </a:solidFill>
              </a:rPr>
              <a:t>To confirm that it was you who wrote the thesis</a:t>
            </a:r>
          </a:p>
          <a:p>
            <a:pPr eaLnBrk="1" hangingPunct="1">
              <a:lnSpc>
                <a:spcPct val="90000"/>
              </a:lnSpc>
              <a:buFont typeface="Wingdings" panose="05000000000000000000" pitchFamily="2" charset="2"/>
              <a:buChar char="Ø"/>
            </a:pPr>
            <a:endParaRPr lang="en-GB" altLang="en-US" sz="800" dirty="0" smtClean="0">
              <a:solidFill>
                <a:schemeClr val="tx1"/>
              </a:solidFill>
            </a:endParaRPr>
          </a:p>
          <a:p>
            <a:pPr eaLnBrk="1" hangingPunct="1">
              <a:lnSpc>
                <a:spcPct val="90000"/>
              </a:lnSpc>
              <a:buFont typeface="Wingdings" panose="05000000000000000000" pitchFamily="2" charset="2"/>
              <a:buChar char="Ø"/>
            </a:pPr>
            <a:r>
              <a:rPr lang="en-GB" altLang="en-US" sz="2000" dirty="0" smtClean="0">
                <a:solidFill>
                  <a:schemeClr val="tx1"/>
                </a:solidFill>
              </a:rPr>
              <a:t>That you are aware of the impact of your research: </a:t>
            </a:r>
            <a:r>
              <a:rPr lang="en-GB" altLang="en-US" sz="2000" dirty="0" smtClean="0">
                <a:solidFill>
                  <a:schemeClr val="accent5">
                    <a:lumMod val="50000"/>
                  </a:schemeClr>
                </a:solidFill>
              </a:rPr>
              <a:t>see handouts </a:t>
            </a:r>
          </a:p>
          <a:p>
            <a:pPr eaLnBrk="1" hangingPunct="1">
              <a:lnSpc>
                <a:spcPct val="90000"/>
              </a:lnSpc>
              <a:buFont typeface="Wingdings" panose="05000000000000000000" pitchFamily="2" charset="2"/>
              <a:buChar char="Ø"/>
            </a:pPr>
            <a:endParaRPr lang="en-GB" altLang="en-US" sz="800" dirty="0">
              <a:solidFill>
                <a:schemeClr val="tx1"/>
              </a:solidFill>
            </a:endParaRPr>
          </a:p>
          <a:p>
            <a:pPr lvl="1" eaLnBrk="1" hangingPunct="1">
              <a:lnSpc>
                <a:spcPct val="90000"/>
              </a:lnSpc>
              <a:buFont typeface="Wingdings" panose="05000000000000000000" pitchFamily="2" charset="2"/>
              <a:buChar char="Ø"/>
            </a:pPr>
            <a:r>
              <a:rPr lang="en-GB" altLang="en-US" dirty="0" smtClean="0">
                <a:solidFill>
                  <a:schemeClr val="accent5">
                    <a:lumMod val="50000"/>
                  </a:schemeClr>
                </a:solidFill>
              </a:rPr>
              <a:t>Handouts will be available within the Researcher Environment   </a:t>
            </a:r>
          </a:p>
          <a:p>
            <a:pPr lvl="1" eaLnBrk="1" hangingPunct="1">
              <a:lnSpc>
                <a:spcPct val="90000"/>
              </a:lnSpc>
              <a:buFont typeface="Wingdings" panose="05000000000000000000" pitchFamily="2" charset="2"/>
              <a:buChar char="Ø"/>
            </a:pPr>
            <a:r>
              <a:rPr lang="en-GB" altLang="en-US" dirty="0" err="1" smtClean="0">
                <a:solidFill>
                  <a:schemeClr val="accent5">
                    <a:lumMod val="50000"/>
                  </a:schemeClr>
                </a:solidFill>
              </a:rPr>
              <a:t>Brightspace</a:t>
            </a:r>
            <a:r>
              <a:rPr lang="en-GB" altLang="en-US" dirty="0" smtClean="0">
                <a:solidFill>
                  <a:schemeClr val="accent5">
                    <a:lumMod val="50000"/>
                  </a:schemeClr>
                </a:solidFill>
              </a:rPr>
              <a:t> module, within the Training Materials and Resources section and the Completing Your Research Degree section</a:t>
            </a:r>
          </a:p>
        </p:txBody>
      </p:sp>
    </p:spTree>
    <p:extLst>
      <p:ext uri="{BB962C8B-B14F-4D97-AF65-F5344CB8AC3E}">
        <p14:creationId xmlns:p14="http://schemas.microsoft.com/office/powerpoint/2010/main" val="138655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627">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62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95536" y="476672"/>
            <a:ext cx="8229600" cy="900112"/>
          </a:xfrm>
        </p:spPr>
        <p:txBody>
          <a:bodyPr/>
          <a:lstStyle/>
          <a:p>
            <a:pPr eaLnBrk="1" hangingPunct="1"/>
            <a:r>
              <a:rPr lang="en-GB" altLang="en-US" dirty="0" smtClean="0"/>
              <a:t>Getting your result</a:t>
            </a:r>
          </a:p>
        </p:txBody>
      </p:sp>
      <p:sp>
        <p:nvSpPr>
          <p:cNvPr id="26627" name="Rectangle 3"/>
          <p:cNvSpPr>
            <a:spLocks noGrp="1" noChangeArrowheads="1"/>
          </p:cNvSpPr>
          <p:nvPr>
            <p:ph type="body" idx="1"/>
          </p:nvPr>
        </p:nvSpPr>
        <p:spPr>
          <a:xfrm>
            <a:off x="179512" y="1916832"/>
            <a:ext cx="8784976" cy="3888258"/>
          </a:xfrm>
        </p:spPr>
        <p:txBody>
          <a:bodyPr/>
          <a:lstStyle/>
          <a:p>
            <a:pPr>
              <a:buFont typeface="Wingdings" panose="05000000000000000000" pitchFamily="2" charset="2"/>
              <a:buChar char="Ø"/>
            </a:pPr>
            <a:r>
              <a:rPr lang="en-GB" sz="2000" dirty="0">
                <a:solidFill>
                  <a:schemeClr val="tx1"/>
                </a:solidFill>
              </a:rPr>
              <a:t>All candidates undergoing a viva will find out the result of the viva on that day.  Normal practice is for the candidate (and the supervisor if they are present) to leave the room while the examiners confer.  The candidate will then be asked to come back after a short time to hear the result. </a:t>
            </a:r>
          </a:p>
          <a:p>
            <a:pPr>
              <a:buFont typeface="Wingdings" panose="05000000000000000000" pitchFamily="2" charset="2"/>
              <a:buChar char="Ø"/>
            </a:pPr>
            <a:r>
              <a:rPr lang="en-GB" sz="2000" dirty="0">
                <a:solidFill>
                  <a:schemeClr val="tx1"/>
                </a:solidFill>
              </a:rPr>
              <a:t>Your result and a list of required amendments will be emailed to you by Registry.  Please do not contact the examination team directly.  If you require further clarification regarding your result or required amendments, please speak to your supervisor or to Registry, who will contact the examination team on your behalf.</a:t>
            </a:r>
          </a:p>
          <a:p>
            <a:pPr>
              <a:buFont typeface="Wingdings" panose="05000000000000000000" pitchFamily="2" charset="2"/>
              <a:buChar char="Ø"/>
            </a:pPr>
            <a:r>
              <a:rPr lang="en-GB" sz="2000" dirty="0">
                <a:solidFill>
                  <a:schemeClr val="tx1"/>
                </a:solidFill>
              </a:rPr>
              <a:t>If you receive a referral to resubmit, please follow the steps in this document again when you are approaching your resubmission date.  You may or may not be required to undergo another viva as part of the resubmission process.</a:t>
            </a:r>
          </a:p>
          <a:p>
            <a:pPr eaLnBrk="1" hangingPunct="1">
              <a:lnSpc>
                <a:spcPct val="90000"/>
              </a:lnSpc>
              <a:buFont typeface="Wingdings" panose="05000000000000000000" pitchFamily="2" charset="2"/>
              <a:buChar char="Ø"/>
            </a:pPr>
            <a:endParaRPr lang="en-GB" altLang="en-US" dirty="0" smtClean="0">
              <a:solidFill>
                <a:schemeClr val="accent5">
                  <a:lumMod val="50000"/>
                </a:schemeClr>
              </a:solidFill>
            </a:endParaRPr>
          </a:p>
        </p:txBody>
      </p:sp>
    </p:spTree>
    <p:extLst>
      <p:ext uri="{BB962C8B-B14F-4D97-AF65-F5344CB8AC3E}">
        <p14:creationId xmlns:p14="http://schemas.microsoft.com/office/powerpoint/2010/main" val="52766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0" presetClass="emph" presetSubtype="0" fill="hold" nodeType="clickEffect">
                                  <p:stCondLst>
                                    <p:cond delay="0"/>
                                  </p:stCondLst>
                                  <p:childTnLst>
                                    <p:animClr clrSpc="hsl" dir="cw">
                                      <p:cBhvr override="childStyle">
                                        <p:cTn id="10" dur="500" fill="hold"/>
                                        <p:tgtEl>
                                          <p:spTgt spid="26627">
                                            <p:txEl>
                                              <p:pRg st="0" end="0"/>
                                            </p:txEl>
                                          </p:spTgt>
                                        </p:tgtEl>
                                        <p:attrNameLst>
                                          <p:attrName>style.color</p:attrName>
                                        </p:attrNameLst>
                                      </p:cBhvr>
                                      <p:by>
                                        <p:hsl h="0" s="12549" l="25098"/>
                                      </p:by>
                                    </p:animClr>
                                    <p:animClr clrSpc="hsl" dir="cw">
                                      <p:cBhvr>
                                        <p:cTn id="11" dur="500" fill="hold"/>
                                        <p:tgtEl>
                                          <p:spTgt spid="26627">
                                            <p:txEl>
                                              <p:pRg st="0" end="0"/>
                                            </p:txEl>
                                          </p:spTgt>
                                        </p:tgtEl>
                                        <p:attrNameLst>
                                          <p:attrName>fillcolor</p:attrName>
                                        </p:attrNameLst>
                                      </p:cBhvr>
                                      <p:by>
                                        <p:hsl h="0" s="12549" l="25098"/>
                                      </p:by>
                                    </p:animClr>
                                    <p:animClr clrSpc="hsl" dir="cw">
                                      <p:cBhvr>
                                        <p:cTn id="12" dur="500" fill="hold"/>
                                        <p:tgtEl>
                                          <p:spTgt spid="26627">
                                            <p:txEl>
                                              <p:pRg st="0" end="0"/>
                                            </p:txEl>
                                          </p:spTgt>
                                        </p:tgtEl>
                                        <p:attrNameLst>
                                          <p:attrName>stroke.color</p:attrName>
                                        </p:attrNameLst>
                                      </p:cBhvr>
                                      <p:by>
                                        <p:hsl h="0" s="12549" l="25098"/>
                                      </p:by>
                                    </p:animClr>
                                    <p:set>
                                      <p:cBhvr>
                                        <p:cTn id="13" dur="500" fill="hold"/>
                                        <p:tgtEl>
                                          <p:spTgt spid="26627">
                                            <p:txEl>
                                              <p:pRg st="0" end="0"/>
                                            </p:txEl>
                                          </p:spTgt>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30" presetClass="emph" presetSubtype="0" fill="hold" nodeType="clickEffect">
                                  <p:stCondLst>
                                    <p:cond delay="0"/>
                                  </p:stCondLst>
                                  <p:childTnLst>
                                    <p:animClr clrSpc="hsl" dir="cw">
                                      <p:cBhvr override="childStyle">
                                        <p:cTn id="21" dur="500" fill="hold"/>
                                        <p:tgtEl>
                                          <p:spTgt spid="26627">
                                            <p:txEl>
                                              <p:pRg st="1" end="1"/>
                                            </p:txEl>
                                          </p:spTgt>
                                        </p:tgtEl>
                                        <p:attrNameLst>
                                          <p:attrName>style.color</p:attrName>
                                        </p:attrNameLst>
                                      </p:cBhvr>
                                      <p:by>
                                        <p:hsl h="0" s="12549" l="25098"/>
                                      </p:by>
                                    </p:animClr>
                                    <p:animClr clrSpc="hsl" dir="cw">
                                      <p:cBhvr>
                                        <p:cTn id="22" dur="500" fill="hold"/>
                                        <p:tgtEl>
                                          <p:spTgt spid="26627">
                                            <p:txEl>
                                              <p:pRg st="1" end="1"/>
                                            </p:txEl>
                                          </p:spTgt>
                                        </p:tgtEl>
                                        <p:attrNameLst>
                                          <p:attrName>fillcolor</p:attrName>
                                        </p:attrNameLst>
                                      </p:cBhvr>
                                      <p:by>
                                        <p:hsl h="0" s="12549" l="25098"/>
                                      </p:by>
                                    </p:animClr>
                                    <p:animClr clrSpc="hsl" dir="cw">
                                      <p:cBhvr>
                                        <p:cTn id="23" dur="500" fill="hold"/>
                                        <p:tgtEl>
                                          <p:spTgt spid="26627">
                                            <p:txEl>
                                              <p:pRg st="1" end="1"/>
                                            </p:txEl>
                                          </p:spTgt>
                                        </p:tgtEl>
                                        <p:attrNameLst>
                                          <p:attrName>stroke.color</p:attrName>
                                        </p:attrNameLst>
                                      </p:cBhvr>
                                      <p:by>
                                        <p:hsl h="0" s="12549" l="25098"/>
                                      </p:by>
                                    </p:animClr>
                                    <p:set>
                                      <p:cBhvr>
                                        <p:cTn id="24" dur="500" fill="hold"/>
                                        <p:tgtEl>
                                          <p:spTgt spid="26627">
                                            <p:txEl>
                                              <p:pRg st="1" end="1"/>
                                            </p:txEl>
                                          </p:spTgt>
                                        </p:tgtEl>
                                        <p:attrNameLst>
                                          <p:attrName>fill.type</p:attrName>
                                        </p:attrNameLst>
                                      </p:cBhvr>
                                      <p:to>
                                        <p:strVal val="solid"/>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95536" y="476672"/>
            <a:ext cx="8229600" cy="900112"/>
          </a:xfrm>
        </p:spPr>
        <p:txBody>
          <a:bodyPr/>
          <a:lstStyle/>
          <a:p>
            <a:pPr eaLnBrk="1" hangingPunct="1"/>
            <a:r>
              <a:rPr lang="en-GB" altLang="en-US" dirty="0" smtClean="0"/>
              <a:t>Graduation!</a:t>
            </a:r>
          </a:p>
        </p:txBody>
      </p:sp>
      <p:sp>
        <p:nvSpPr>
          <p:cNvPr id="26627" name="Rectangle 3"/>
          <p:cNvSpPr>
            <a:spLocks noGrp="1" noChangeArrowheads="1"/>
          </p:cNvSpPr>
          <p:nvPr>
            <p:ph type="body" idx="1"/>
          </p:nvPr>
        </p:nvSpPr>
        <p:spPr>
          <a:xfrm>
            <a:off x="1259632" y="2420888"/>
            <a:ext cx="5976664" cy="3384202"/>
          </a:xfrm>
        </p:spPr>
        <p:txBody>
          <a:bodyPr/>
          <a:lstStyle/>
          <a:p>
            <a:pPr marL="0" indent="0" eaLnBrk="1" hangingPunct="1">
              <a:lnSpc>
                <a:spcPct val="90000"/>
              </a:lnSpc>
              <a:buNone/>
            </a:pPr>
            <a:r>
              <a:rPr lang="en-GB" dirty="0">
                <a:solidFill>
                  <a:schemeClr val="tx1"/>
                </a:solidFill>
              </a:rPr>
              <a:t>You will be contacted about graduation when your final result has been confirmed</a:t>
            </a:r>
            <a:r>
              <a:rPr lang="en-GB" dirty="0" smtClean="0">
                <a:solidFill>
                  <a:schemeClr val="tx1"/>
                </a:solidFill>
              </a:rPr>
              <a:t>.</a:t>
            </a:r>
          </a:p>
          <a:p>
            <a:pPr marL="0" indent="0" eaLnBrk="1" hangingPunct="1">
              <a:lnSpc>
                <a:spcPct val="90000"/>
              </a:lnSpc>
              <a:buNone/>
            </a:pPr>
            <a:endParaRPr lang="en-GB" sz="1000" dirty="0" smtClean="0">
              <a:solidFill>
                <a:schemeClr val="tx1"/>
              </a:solidFill>
            </a:endParaRPr>
          </a:p>
          <a:p>
            <a:pPr marL="0" indent="0" eaLnBrk="1" hangingPunct="1">
              <a:lnSpc>
                <a:spcPct val="90000"/>
              </a:lnSpc>
              <a:buNone/>
            </a:pPr>
            <a:r>
              <a:rPr lang="en-GB" dirty="0" smtClean="0">
                <a:solidFill>
                  <a:schemeClr val="tx1"/>
                </a:solidFill>
              </a:rPr>
              <a:t>You </a:t>
            </a:r>
            <a:r>
              <a:rPr lang="en-GB" dirty="0">
                <a:solidFill>
                  <a:schemeClr val="tx1"/>
                </a:solidFill>
              </a:rPr>
              <a:t>can find out more information about graduation here: </a:t>
            </a:r>
            <a:endParaRPr lang="en-GB" dirty="0" smtClean="0">
              <a:solidFill>
                <a:schemeClr val="tx1"/>
              </a:solidFill>
            </a:endParaRPr>
          </a:p>
          <a:p>
            <a:pPr marL="0" indent="0" eaLnBrk="1" hangingPunct="1">
              <a:lnSpc>
                <a:spcPct val="90000"/>
              </a:lnSpc>
              <a:buNone/>
            </a:pPr>
            <a:endParaRPr lang="en-GB" sz="1000" dirty="0" smtClean="0">
              <a:solidFill>
                <a:schemeClr val="tx1"/>
              </a:solidFill>
            </a:endParaRPr>
          </a:p>
          <a:p>
            <a:pPr marL="0" indent="0" eaLnBrk="1" hangingPunct="1">
              <a:lnSpc>
                <a:spcPct val="90000"/>
              </a:lnSpc>
              <a:buNone/>
            </a:pPr>
            <a:r>
              <a:rPr lang="en-GB" u="sng" dirty="0" smtClean="0">
                <a:hlinkClick r:id="rId2"/>
              </a:rPr>
              <a:t>https</a:t>
            </a:r>
            <a:r>
              <a:rPr lang="en-GB" u="sng" dirty="0">
                <a:hlinkClick r:id="rId2"/>
              </a:rPr>
              <a:t>://students.hud.ac.uk/grad/graduation/</a:t>
            </a:r>
            <a:r>
              <a:rPr lang="en-GB" dirty="0"/>
              <a:t> </a:t>
            </a:r>
          </a:p>
          <a:p>
            <a:pPr marL="0" indent="0" eaLnBrk="1" hangingPunct="1">
              <a:lnSpc>
                <a:spcPct val="90000"/>
              </a:lnSpc>
              <a:buNone/>
            </a:pPr>
            <a:endParaRPr lang="en-GB" altLang="en-US" dirty="0" smtClean="0">
              <a:solidFill>
                <a:schemeClr val="accent5">
                  <a:lumMod val="50000"/>
                </a:schemeClr>
              </a:solidFill>
            </a:endParaRPr>
          </a:p>
        </p:txBody>
      </p:sp>
    </p:spTree>
    <p:extLst>
      <p:ext uri="{BB962C8B-B14F-4D97-AF65-F5344CB8AC3E}">
        <p14:creationId xmlns:p14="http://schemas.microsoft.com/office/powerpoint/2010/main" val="30120797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6"/>
          <p:cNvSpPr txBox="1">
            <a:spLocks noChangeArrowheads="1"/>
          </p:cNvSpPr>
          <p:nvPr/>
        </p:nvSpPr>
        <p:spPr bwMode="auto">
          <a:xfrm>
            <a:off x="685800" y="457200"/>
            <a:ext cx="3200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rgbClr val="003772"/>
                </a:solidFill>
                <a:latin typeface="Arial" panose="020B0604020202020204" pitchFamily="34" charset="0"/>
              </a:defRPr>
            </a:lvl1pPr>
            <a:lvl2pPr marL="742950" indent="-285750">
              <a:spcBef>
                <a:spcPct val="20000"/>
              </a:spcBef>
              <a:buChar char="–"/>
              <a:defRPr sz="2000">
                <a:solidFill>
                  <a:srgbClr val="003772"/>
                </a:solidFill>
                <a:latin typeface="Arial" panose="020B0604020202020204" pitchFamily="34" charset="0"/>
              </a:defRPr>
            </a:lvl2pPr>
            <a:lvl3pPr marL="1143000" indent="-228600">
              <a:spcBef>
                <a:spcPct val="20000"/>
              </a:spcBef>
              <a:buChar char="•"/>
              <a:defRPr>
                <a:solidFill>
                  <a:srgbClr val="003772"/>
                </a:solidFill>
                <a:latin typeface="Arial" panose="020B0604020202020204" pitchFamily="34" charset="0"/>
              </a:defRPr>
            </a:lvl3pPr>
            <a:lvl4pPr marL="1600200" indent="-228600">
              <a:spcBef>
                <a:spcPct val="20000"/>
              </a:spcBef>
              <a:buChar char="–"/>
              <a:defRPr sz="1600">
                <a:solidFill>
                  <a:srgbClr val="003772"/>
                </a:solidFill>
                <a:latin typeface="Arial" panose="020B0604020202020204" pitchFamily="34" charset="0"/>
              </a:defRPr>
            </a:lvl4pPr>
            <a:lvl5pPr marL="2057400" indent="-228600">
              <a:spcBef>
                <a:spcPct val="20000"/>
              </a:spcBef>
              <a:buChar char="»"/>
              <a:defRPr sz="1400">
                <a:solidFill>
                  <a:srgbClr val="003772"/>
                </a:solidFill>
                <a:latin typeface="Arial" panose="020B0604020202020204" pitchFamily="34" charset="0"/>
              </a:defRPr>
            </a:lvl5pPr>
            <a:lvl6pPr marL="2514600" indent="-228600" eaLnBrk="0" fontAlgn="base" hangingPunct="0">
              <a:spcBef>
                <a:spcPct val="20000"/>
              </a:spcBef>
              <a:spcAft>
                <a:spcPct val="0"/>
              </a:spcAft>
              <a:buChar char="»"/>
              <a:defRPr sz="1400">
                <a:solidFill>
                  <a:srgbClr val="003772"/>
                </a:solidFill>
                <a:latin typeface="Arial" panose="020B0604020202020204" pitchFamily="34" charset="0"/>
              </a:defRPr>
            </a:lvl6pPr>
            <a:lvl7pPr marL="2971800" indent="-228600" eaLnBrk="0" fontAlgn="base" hangingPunct="0">
              <a:spcBef>
                <a:spcPct val="20000"/>
              </a:spcBef>
              <a:spcAft>
                <a:spcPct val="0"/>
              </a:spcAft>
              <a:buChar char="»"/>
              <a:defRPr sz="1400">
                <a:solidFill>
                  <a:srgbClr val="003772"/>
                </a:solidFill>
                <a:latin typeface="Arial" panose="020B0604020202020204" pitchFamily="34" charset="0"/>
              </a:defRPr>
            </a:lvl7pPr>
            <a:lvl8pPr marL="3429000" indent="-228600" eaLnBrk="0" fontAlgn="base" hangingPunct="0">
              <a:spcBef>
                <a:spcPct val="20000"/>
              </a:spcBef>
              <a:spcAft>
                <a:spcPct val="0"/>
              </a:spcAft>
              <a:buChar char="»"/>
              <a:defRPr sz="1400">
                <a:solidFill>
                  <a:srgbClr val="003772"/>
                </a:solidFill>
                <a:latin typeface="Arial" panose="020B0604020202020204" pitchFamily="34" charset="0"/>
              </a:defRPr>
            </a:lvl8pPr>
            <a:lvl9pPr marL="3886200" indent="-228600" eaLnBrk="0" fontAlgn="base" hangingPunct="0">
              <a:spcBef>
                <a:spcPct val="20000"/>
              </a:spcBef>
              <a:spcAft>
                <a:spcPct val="0"/>
              </a:spcAft>
              <a:buChar char="»"/>
              <a:defRPr sz="1400">
                <a:solidFill>
                  <a:srgbClr val="003772"/>
                </a:solidFill>
                <a:latin typeface="Arial" panose="020B0604020202020204" pitchFamily="34" charset="0"/>
              </a:defRPr>
            </a:lvl9pPr>
          </a:lstStyle>
          <a:p>
            <a:pPr>
              <a:spcBef>
                <a:spcPct val="50000"/>
              </a:spcBef>
              <a:buFontTx/>
              <a:buNone/>
            </a:pPr>
            <a:endParaRPr lang="en-US" altLang="en-US" sz="2200">
              <a:solidFill>
                <a:srgbClr val="B17CB3"/>
              </a:solidFill>
              <a:ea typeface="ＭＳ Ｐゴシック" panose="020B0600070205080204" pitchFamily="34" charset="-128"/>
            </a:endParaRPr>
          </a:p>
        </p:txBody>
      </p:sp>
      <p:sp>
        <p:nvSpPr>
          <p:cNvPr id="20484" name="Rectangle 7"/>
          <p:cNvSpPr>
            <a:spLocks noGrp="1" noChangeArrowheads="1"/>
          </p:cNvSpPr>
          <p:nvPr>
            <p:ph type="title"/>
          </p:nvPr>
        </p:nvSpPr>
        <p:spPr>
          <a:xfrm>
            <a:off x="468313" y="434975"/>
            <a:ext cx="8229600" cy="900113"/>
          </a:xfrm>
        </p:spPr>
        <p:txBody>
          <a:bodyPr/>
          <a:lstStyle/>
          <a:p>
            <a:pPr eaLnBrk="1" hangingPunct="1"/>
            <a:r>
              <a:rPr lang="en-GB" altLang="en-US" dirty="0" smtClean="0"/>
              <a:t>Things to watch out for…</a:t>
            </a:r>
          </a:p>
        </p:txBody>
      </p:sp>
      <p:sp>
        <p:nvSpPr>
          <p:cNvPr id="2" name="Content Placeholder 1"/>
          <p:cNvSpPr>
            <a:spLocks noGrp="1"/>
          </p:cNvSpPr>
          <p:nvPr>
            <p:ph idx="1"/>
          </p:nvPr>
        </p:nvSpPr>
        <p:spPr>
          <a:xfrm>
            <a:off x="107504" y="1772816"/>
            <a:ext cx="8928992" cy="4031084"/>
          </a:xfrm>
        </p:spPr>
        <p:txBody>
          <a:bodyPr/>
          <a:lstStyle/>
          <a:p>
            <a:pPr marL="0" indent="0">
              <a:buNone/>
            </a:pPr>
            <a:r>
              <a:rPr lang="en-GB" dirty="0" smtClean="0">
                <a:solidFill>
                  <a:schemeClr val="tx1"/>
                </a:solidFill>
              </a:rPr>
              <a:t>Mental health and wellbeing</a:t>
            </a:r>
          </a:p>
          <a:p>
            <a:pPr marL="0" indent="0">
              <a:buNone/>
            </a:pPr>
            <a:endParaRPr lang="en-GB" sz="1000" dirty="0" smtClean="0">
              <a:solidFill>
                <a:schemeClr val="tx1"/>
              </a:solidFill>
            </a:endParaRPr>
          </a:p>
          <a:p>
            <a:pPr lvl="1">
              <a:buFont typeface="Wingdings" panose="05000000000000000000" pitchFamily="2" charset="2"/>
              <a:buChar char="Ø"/>
            </a:pPr>
            <a:r>
              <a:rPr lang="en-GB" sz="1800" dirty="0" smtClean="0">
                <a:solidFill>
                  <a:schemeClr val="tx1"/>
                </a:solidFill>
              </a:rPr>
              <a:t>Ensure you have enough time to complete formatting and relevant paperwork</a:t>
            </a:r>
          </a:p>
          <a:p>
            <a:pPr lvl="1">
              <a:buFont typeface="Wingdings" panose="05000000000000000000" pitchFamily="2" charset="2"/>
              <a:buChar char="Ø"/>
            </a:pPr>
            <a:r>
              <a:rPr lang="en-GB" sz="1800" dirty="0" smtClean="0">
                <a:solidFill>
                  <a:schemeClr val="tx1"/>
                </a:solidFill>
              </a:rPr>
              <a:t>Make time for other things</a:t>
            </a:r>
          </a:p>
          <a:p>
            <a:pPr lvl="1">
              <a:buFont typeface="Wingdings" panose="05000000000000000000" pitchFamily="2" charset="2"/>
              <a:buChar char="Ø"/>
            </a:pPr>
            <a:r>
              <a:rPr lang="en-GB" sz="1800" dirty="0" smtClean="0">
                <a:solidFill>
                  <a:schemeClr val="tx1"/>
                </a:solidFill>
              </a:rPr>
              <a:t>Don’t isolate yourself</a:t>
            </a:r>
          </a:p>
          <a:p>
            <a:pPr lvl="1">
              <a:buFont typeface="Wingdings" panose="05000000000000000000" pitchFamily="2" charset="2"/>
              <a:buChar char="Ø"/>
            </a:pPr>
            <a:r>
              <a:rPr lang="en-GB" sz="1800" dirty="0" smtClean="0">
                <a:solidFill>
                  <a:schemeClr val="tx1"/>
                </a:solidFill>
              </a:rPr>
              <a:t>Take advantage of wellbeing support and other support offered by the University</a:t>
            </a:r>
          </a:p>
          <a:p>
            <a:pPr marL="457200" lvl="1" indent="0">
              <a:buNone/>
            </a:pPr>
            <a:endParaRPr lang="en-GB" sz="1000" dirty="0" smtClean="0">
              <a:solidFill>
                <a:schemeClr val="tx1"/>
              </a:solidFill>
            </a:endParaRPr>
          </a:p>
          <a:p>
            <a:pPr marL="0" lvl="0" indent="0">
              <a:buNone/>
            </a:pPr>
            <a:r>
              <a:rPr lang="en-GB" sz="1800" dirty="0">
                <a:solidFill>
                  <a:schemeClr val="tx1"/>
                </a:solidFill>
              </a:rPr>
              <a:t>Computing and Library Services, the Researcher Environment Team, the Students’ Union and the International Office can help with PGR queries.  </a:t>
            </a:r>
            <a:r>
              <a:rPr lang="en-GB" sz="1800" dirty="0" smtClean="0">
                <a:solidFill>
                  <a:schemeClr val="tx1"/>
                </a:solidFill>
              </a:rPr>
              <a:t>Click here for more information: </a:t>
            </a:r>
            <a:r>
              <a:rPr lang="en-GB" sz="1800" u="sng" dirty="0">
                <a:hlinkClick r:id="rId3"/>
              </a:rPr>
              <a:t>https://students.hud.ac.uk/grad/graduate-school/support/</a:t>
            </a:r>
            <a:endParaRPr lang="en-GB" sz="1800" dirty="0"/>
          </a:p>
          <a:p>
            <a:pPr marL="0" lvl="0" indent="0">
              <a:buNone/>
            </a:pPr>
            <a:r>
              <a:rPr lang="en-GB" sz="1800" dirty="0">
                <a:solidFill>
                  <a:schemeClr val="tx1"/>
                </a:solidFill>
              </a:rPr>
              <a:t>Registry’s webpages have more details about preparing and submitting your thesis.  Follow this link: </a:t>
            </a:r>
            <a:r>
              <a:rPr lang="en-GB" sz="1800" u="sng" dirty="0">
                <a:hlinkClick r:id="rId4"/>
              </a:rPr>
              <a:t>https://www.hud.ac.uk/registry/current-students/pgr/pgr-supv-assess/thesis/</a:t>
            </a:r>
            <a:r>
              <a:rPr lang="en-GB" sz="1800" dirty="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a:xfrm>
            <a:off x="179388" y="652463"/>
            <a:ext cx="8229600" cy="914400"/>
          </a:xfrm>
        </p:spPr>
        <p:txBody>
          <a:bodyPr anchor="t"/>
          <a:lstStyle/>
          <a:p>
            <a:pPr eaLnBrk="1" hangingPunct="1"/>
            <a:r>
              <a:rPr lang="en-GB" altLang="en-US" sz="3200" dirty="0" smtClean="0"/>
              <a:t>Purpose of the session</a:t>
            </a:r>
            <a:endParaRPr lang="en-US" altLang="en-US" sz="3200" dirty="0" smtClean="0"/>
          </a:p>
        </p:txBody>
      </p:sp>
      <p:sp>
        <p:nvSpPr>
          <p:cNvPr id="29699" name="Text Box 5"/>
          <p:cNvSpPr txBox="1">
            <a:spLocks noChangeArrowheads="1"/>
          </p:cNvSpPr>
          <p:nvPr/>
        </p:nvSpPr>
        <p:spPr bwMode="auto">
          <a:xfrm>
            <a:off x="685800" y="457200"/>
            <a:ext cx="2667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rgbClr val="003772"/>
                </a:solidFill>
                <a:latin typeface="Arial" panose="020B0604020202020204" pitchFamily="34" charset="0"/>
              </a:defRPr>
            </a:lvl1pPr>
            <a:lvl2pPr marL="742950" indent="-285750">
              <a:spcBef>
                <a:spcPct val="20000"/>
              </a:spcBef>
              <a:buChar char="–"/>
              <a:defRPr sz="2000">
                <a:solidFill>
                  <a:srgbClr val="003772"/>
                </a:solidFill>
                <a:latin typeface="Arial" panose="020B0604020202020204" pitchFamily="34" charset="0"/>
              </a:defRPr>
            </a:lvl2pPr>
            <a:lvl3pPr marL="1143000" indent="-228600">
              <a:spcBef>
                <a:spcPct val="20000"/>
              </a:spcBef>
              <a:buChar char="•"/>
              <a:defRPr>
                <a:solidFill>
                  <a:srgbClr val="003772"/>
                </a:solidFill>
                <a:latin typeface="Arial" panose="020B0604020202020204" pitchFamily="34" charset="0"/>
              </a:defRPr>
            </a:lvl3pPr>
            <a:lvl4pPr marL="1600200" indent="-228600">
              <a:spcBef>
                <a:spcPct val="20000"/>
              </a:spcBef>
              <a:buChar char="–"/>
              <a:defRPr sz="1600">
                <a:solidFill>
                  <a:srgbClr val="003772"/>
                </a:solidFill>
                <a:latin typeface="Arial" panose="020B0604020202020204" pitchFamily="34" charset="0"/>
              </a:defRPr>
            </a:lvl4pPr>
            <a:lvl5pPr marL="2057400" indent="-228600">
              <a:spcBef>
                <a:spcPct val="20000"/>
              </a:spcBef>
              <a:buChar char="»"/>
              <a:defRPr sz="1400">
                <a:solidFill>
                  <a:srgbClr val="003772"/>
                </a:solidFill>
                <a:latin typeface="Arial" panose="020B0604020202020204" pitchFamily="34" charset="0"/>
              </a:defRPr>
            </a:lvl5pPr>
            <a:lvl6pPr marL="2514600" indent="-228600" eaLnBrk="0" fontAlgn="base" hangingPunct="0">
              <a:spcBef>
                <a:spcPct val="20000"/>
              </a:spcBef>
              <a:spcAft>
                <a:spcPct val="0"/>
              </a:spcAft>
              <a:buChar char="»"/>
              <a:defRPr sz="1400">
                <a:solidFill>
                  <a:srgbClr val="003772"/>
                </a:solidFill>
                <a:latin typeface="Arial" panose="020B0604020202020204" pitchFamily="34" charset="0"/>
              </a:defRPr>
            </a:lvl6pPr>
            <a:lvl7pPr marL="2971800" indent="-228600" eaLnBrk="0" fontAlgn="base" hangingPunct="0">
              <a:spcBef>
                <a:spcPct val="20000"/>
              </a:spcBef>
              <a:spcAft>
                <a:spcPct val="0"/>
              </a:spcAft>
              <a:buChar char="»"/>
              <a:defRPr sz="1400">
                <a:solidFill>
                  <a:srgbClr val="003772"/>
                </a:solidFill>
                <a:latin typeface="Arial" panose="020B0604020202020204" pitchFamily="34" charset="0"/>
              </a:defRPr>
            </a:lvl7pPr>
            <a:lvl8pPr marL="3429000" indent="-228600" eaLnBrk="0" fontAlgn="base" hangingPunct="0">
              <a:spcBef>
                <a:spcPct val="20000"/>
              </a:spcBef>
              <a:spcAft>
                <a:spcPct val="0"/>
              </a:spcAft>
              <a:buChar char="»"/>
              <a:defRPr sz="1400">
                <a:solidFill>
                  <a:srgbClr val="003772"/>
                </a:solidFill>
                <a:latin typeface="Arial" panose="020B0604020202020204" pitchFamily="34" charset="0"/>
              </a:defRPr>
            </a:lvl8pPr>
            <a:lvl9pPr marL="3886200" indent="-228600" eaLnBrk="0" fontAlgn="base" hangingPunct="0">
              <a:spcBef>
                <a:spcPct val="20000"/>
              </a:spcBef>
              <a:spcAft>
                <a:spcPct val="0"/>
              </a:spcAft>
              <a:buChar char="»"/>
              <a:defRPr sz="1400">
                <a:solidFill>
                  <a:srgbClr val="003772"/>
                </a:solidFill>
                <a:latin typeface="Arial" panose="020B0604020202020204" pitchFamily="34" charset="0"/>
              </a:defRPr>
            </a:lvl9pPr>
          </a:lstStyle>
          <a:p>
            <a:pPr>
              <a:spcBef>
                <a:spcPct val="50000"/>
              </a:spcBef>
              <a:buFontTx/>
              <a:buNone/>
            </a:pPr>
            <a:endParaRPr lang="en-US" altLang="en-US" sz="2200">
              <a:solidFill>
                <a:schemeClr val="tx1"/>
              </a:solidFill>
              <a:ea typeface="ＭＳ Ｐゴシック" panose="020B0600070205080204" pitchFamily="34" charset="-128"/>
            </a:endParaRPr>
          </a:p>
        </p:txBody>
      </p:sp>
      <p:sp>
        <p:nvSpPr>
          <p:cNvPr id="29700" name="Rectangle 6"/>
          <p:cNvSpPr>
            <a:spLocks noGrp="1" noChangeArrowheads="1"/>
          </p:cNvSpPr>
          <p:nvPr>
            <p:ph type="body" idx="1"/>
          </p:nvPr>
        </p:nvSpPr>
        <p:spPr>
          <a:xfrm>
            <a:off x="185738" y="2349500"/>
            <a:ext cx="5345112" cy="3603625"/>
          </a:xfrm>
          <a:noFill/>
        </p:spPr>
        <p:txBody>
          <a:bodyPr/>
          <a:lstStyle/>
          <a:p>
            <a:pPr eaLnBrk="1" hangingPunct="1">
              <a:lnSpc>
                <a:spcPct val="90000"/>
              </a:lnSpc>
              <a:buFont typeface="Wingdings" panose="05000000000000000000" pitchFamily="2" charset="2"/>
              <a:buChar char="Ø"/>
            </a:pPr>
            <a:r>
              <a:rPr lang="en-GB" altLang="en-US" dirty="0" smtClean="0">
                <a:solidFill>
                  <a:schemeClr val="tx1"/>
                </a:solidFill>
              </a:rPr>
              <a:t>Navigating the thesis submission process can be a stressful time for PGRs.</a:t>
            </a:r>
          </a:p>
          <a:p>
            <a:pPr eaLnBrk="1" hangingPunct="1">
              <a:lnSpc>
                <a:spcPct val="90000"/>
              </a:lnSpc>
              <a:buFont typeface="Wingdings" panose="05000000000000000000" pitchFamily="2" charset="2"/>
              <a:buChar char="Ø"/>
            </a:pPr>
            <a:endParaRPr lang="en-GB" altLang="en-US" dirty="0" smtClean="0">
              <a:solidFill>
                <a:schemeClr val="tx1"/>
              </a:solidFill>
            </a:endParaRPr>
          </a:p>
          <a:p>
            <a:pPr eaLnBrk="1" hangingPunct="1">
              <a:lnSpc>
                <a:spcPct val="90000"/>
              </a:lnSpc>
              <a:buFont typeface="Wingdings" panose="05000000000000000000" pitchFamily="2" charset="2"/>
              <a:buChar char="Ø"/>
            </a:pPr>
            <a:r>
              <a:rPr lang="en-GB" altLang="en-US" dirty="0" smtClean="0">
                <a:solidFill>
                  <a:schemeClr val="tx1"/>
                </a:solidFill>
              </a:rPr>
              <a:t>This session is designed to take you through the processes, deadlines</a:t>
            </a:r>
            <a:r>
              <a:rPr lang="en-GB" altLang="en-US" dirty="0">
                <a:solidFill>
                  <a:schemeClr val="tx1"/>
                </a:solidFill>
              </a:rPr>
              <a:t> </a:t>
            </a:r>
            <a:r>
              <a:rPr lang="en-GB" altLang="en-US" dirty="0" smtClean="0">
                <a:solidFill>
                  <a:schemeClr val="tx1"/>
                </a:solidFill>
              </a:rPr>
              <a:t>and paperwork so you know what you need to do and when to do it.</a:t>
            </a:r>
          </a:p>
        </p:txBody>
      </p:sp>
      <p:pic>
        <p:nvPicPr>
          <p:cNvPr id="29701" name="Picture 4" descr="https://www.totalmortgage.com/blog/wp-content/uploads/2015/07/problem-solving.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0850" y="2524125"/>
            <a:ext cx="3336925" cy="296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6"/>
          <p:cNvSpPr txBox="1">
            <a:spLocks noChangeArrowheads="1"/>
          </p:cNvSpPr>
          <p:nvPr/>
        </p:nvSpPr>
        <p:spPr bwMode="auto">
          <a:xfrm>
            <a:off x="685800" y="457200"/>
            <a:ext cx="3200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rgbClr val="003772"/>
                </a:solidFill>
                <a:latin typeface="Arial" panose="020B0604020202020204" pitchFamily="34" charset="0"/>
              </a:defRPr>
            </a:lvl1pPr>
            <a:lvl2pPr marL="742950" indent="-285750">
              <a:spcBef>
                <a:spcPct val="20000"/>
              </a:spcBef>
              <a:buChar char="–"/>
              <a:defRPr sz="2000">
                <a:solidFill>
                  <a:srgbClr val="003772"/>
                </a:solidFill>
                <a:latin typeface="Arial" panose="020B0604020202020204" pitchFamily="34" charset="0"/>
              </a:defRPr>
            </a:lvl2pPr>
            <a:lvl3pPr marL="1143000" indent="-228600">
              <a:spcBef>
                <a:spcPct val="20000"/>
              </a:spcBef>
              <a:buChar char="•"/>
              <a:defRPr>
                <a:solidFill>
                  <a:srgbClr val="003772"/>
                </a:solidFill>
                <a:latin typeface="Arial" panose="020B0604020202020204" pitchFamily="34" charset="0"/>
              </a:defRPr>
            </a:lvl3pPr>
            <a:lvl4pPr marL="1600200" indent="-228600">
              <a:spcBef>
                <a:spcPct val="20000"/>
              </a:spcBef>
              <a:buChar char="–"/>
              <a:defRPr sz="1600">
                <a:solidFill>
                  <a:srgbClr val="003772"/>
                </a:solidFill>
                <a:latin typeface="Arial" panose="020B0604020202020204" pitchFamily="34" charset="0"/>
              </a:defRPr>
            </a:lvl4pPr>
            <a:lvl5pPr marL="2057400" indent="-228600">
              <a:spcBef>
                <a:spcPct val="20000"/>
              </a:spcBef>
              <a:buChar char="»"/>
              <a:defRPr sz="1400">
                <a:solidFill>
                  <a:srgbClr val="003772"/>
                </a:solidFill>
                <a:latin typeface="Arial" panose="020B0604020202020204" pitchFamily="34" charset="0"/>
              </a:defRPr>
            </a:lvl5pPr>
            <a:lvl6pPr marL="2514600" indent="-228600" eaLnBrk="0" fontAlgn="base" hangingPunct="0">
              <a:spcBef>
                <a:spcPct val="20000"/>
              </a:spcBef>
              <a:spcAft>
                <a:spcPct val="0"/>
              </a:spcAft>
              <a:buChar char="»"/>
              <a:defRPr sz="1400">
                <a:solidFill>
                  <a:srgbClr val="003772"/>
                </a:solidFill>
                <a:latin typeface="Arial" panose="020B0604020202020204" pitchFamily="34" charset="0"/>
              </a:defRPr>
            </a:lvl6pPr>
            <a:lvl7pPr marL="2971800" indent="-228600" eaLnBrk="0" fontAlgn="base" hangingPunct="0">
              <a:spcBef>
                <a:spcPct val="20000"/>
              </a:spcBef>
              <a:spcAft>
                <a:spcPct val="0"/>
              </a:spcAft>
              <a:buChar char="»"/>
              <a:defRPr sz="1400">
                <a:solidFill>
                  <a:srgbClr val="003772"/>
                </a:solidFill>
                <a:latin typeface="Arial" panose="020B0604020202020204" pitchFamily="34" charset="0"/>
              </a:defRPr>
            </a:lvl7pPr>
            <a:lvl8pPr marL="3429000" indent="-228600" eaLnBrk="0" fontAlgn="base" hangingPunct="0">
              <a:spcBef>
                <a:spcPct val="20000"/>
              </a:spcBef>
              <a:spcAft>
                <a:spcPct val="0"/>
              </a:spcAft>
              <a:buChar char="»"/>
              <a:defRPr sz="1400">
                <a:solidFill>
                  <a:srgbClr val="003772"/>
                </a:solidFill>
                <a:latin typeface="Arial" panose="020B0604020202020204" pitchFamily="34" charset="0"/>
              </a:defRPr>
            </a:lvl8pPr>
            <a:lvl9pPr marL="3886200" indent="-228600" eaLnBrk="0" fontAlgn="base" hangingPunct="0">
              <a:spcBef>
                <a:spcPct val="20000"/>
              </a:spcBef>
              <a:spcAft>
                <a:spcPct val="0"/>
              </a:spcAft>
              <a:buChar char="»"/>
              <a:defRPr sz="1400">
                <a:solidFill>
                  <a:srgbClr val="003772"/>
                </a:solidFill>
                <a:latin typeface="Arial" panose="020B0604020202020204" pitchFamily="34" charset="0"/>
              </a:defRPr>
            </a:lvl9pPr>
          </a:lstStyle>
          <a:p>
            <a:pPr>
              <a:spcBef>
                <a:spcPct val="50000"/>
              </a:spcBef>
              <a:buFontTx/>
              <a:buNone/>
            </a:pPr>
            <a:endParaRPr lang="en-US" altLang="en-US" sz="2200">
              <a:solidFill>
                <a:srgbClr val="B17CB3"/>
              </a:solidFill>
              <a:ea typeface="ＭＳ Ｐゴシック" panose="020B0600070205080204" pitchFamily="34" charset="-128"/>
            </a:endParaRPr>
          </a:p>
        </p:txBody>
      </p:sp>
      <p:sp>
        <p:nvSpPr>
          <p:cNvPr id="20484" name="Rectangle 7"/>
          <p:cNvSpPr>
            <a:spLocks noGrp="1" noChangeArrowheads="1"/>
          </p:cNvSpPr>
          <p:nvPr>
            <p:ph type="title"/>
          </p:nvPr>
        </p:nvSpPr>
        <p:spPr>
          <a:xfrm>
            <a:off x="468313" y="434975"/>
            <a:ext cx="8229600" cy="900113"/>
          </a:xfrm>
        </p:spPr>
        <p:txBody>
          <a:bodyPr/>
          <a:lstStyle/>
          <a:p>
            <a:pPr eaLnBrk="1" hangingPunct="1"/>
            <a:r>
              <a:rPr lang="en-GB" altLang="en-US" dirty="0" smtClean="0"/>
              <a:t>Common issues and mistakes…</a:t>
            </a:r>
          </a:p>
        </p:txBody>
      </p:sp>
      <p:sp>
        <p:nvSpPr>
          <p:cNvPr id="2" name="Content Placeholder 1"/>
          <p:cNvSpPr>
            <a:spLocks noGrp="1"/>
          </p:cNvSpPr>
          <p:nvPr>
            <p:ph idx="1"/>
          </p:nvPr>
        </p:nvSpPr>
        <p:spPr>
          <a:xfrm>
            <a:off x="438388" y="2060848"/>
            <a:ext cx="8208912" cy="3599036"/>
          </a:xfrm>
        </p:spPr>
        <p:txBody>
          <a:bodyPr/>
          <a:lstStyle/>
          <a:p>
            <a:pPr>
              <a:buFont typeface="Wingdings" panose="05000000000000000000" pitchFamily="2" charset="2"/>
              <a:buChar char="Ø"/>
            </a:pPr>
            <a:r>
              <a:rPr lang="en-GB" dirty="0" smtClean="0">
                <a:solidFill>
                  <a:schemeClr val="tx1"/>
                </a:solidFill>
              </a:rPr>
              <a:t>Not completing the paperwork in time</a:t>
            </a:r>
          </a:p>
          <a:p>
            <a:pPr>
              <a:buFont typeface="Wingdings" panose="05000000000000000000" pitchFamily="2" charset="2"/>
              <a:buChar char="Ø"/>
            </a:pPr>
            <a:r>
              <a:rPr lang="en-GB" dirty="0" smtClean="0">
                <a:solidFill>
                  <a:schemeClr val="tx1"/>
                </a:solidFill>
              </a:rPr>
              <a:t>Not handing in all the necessary paperwork to your School PGR admin office when submitting your thesis</a:t>
            </a:r>
          </a:p>
          <a:p>
            <a:pPr>
              <a:buFont typeface="Wingdings" panose="05000000000000000000" pitchFamily="2" charset="2"/>
              <a:buChar char="Ø"/>
            </a:pPr>
            <a:r>
              <a:rPr lang="en-GB" dirty="0" smtClean="0">
                <a:solidFill>
                  <a:schemeClr val="tx1"/>
                </a:solidFill>
              </a:rPr>
              <a:t>Not allowing enough time to format, print and bind your thesis before the due date</a:t>
            </a:r>
          </a:p>
          <a:p>
            <a:pPr>
              <a:buFont typeface="Wingdings" panose="05000000000000000000" pitchFamily="2" charset="2"/>
              <a:buChar char="Ø"/>
            </a:pPr>
            <a:r>
              <a:rPr lang="en-GB" dirty="0" smtClean="0">
                <a:solidFill>
                  <a:schemeClr val="tx1"/>
                </a:solidFill>
              </a:rPr>
              <a:t>Not examining your work closely enough to spot plagiarism and referencing concerns before submission</a:t>
            </a:r>
          </a:p>
          <a:p>
            <a:pPr>
              <a:buFont typeface="Wingdings" panose="05000000000000000000" pitchFamily="2" charset="2"/>
              <a:buChar char="Ø"/>
            </a:pPr>
            <a:r>
              <a:rPr lang="en-GB" dirty="0" smtClean="0">
                <a:solidFill>
                  <a:schemeClr val="tx1"/>
                </a:solidFill>
              </a:rPr>
              <a:t>Not applying for additional time soon enough</a:t>
            </a:r>
          </a:p>
          <a:p>
            <a:pPr>
              <a:buFont typeface="Wingdings" panose="05000000000000000000" pitchFamily="2" charset="2"/>
              <a:buChar char="Ø"/>
            </a:pPr>
            <a:r>
              <a:rPr lang="en-GB" dirty="0" smtClean="0">
                <a:solidFill>
                  <a:schemeClr val="tx1"/>
                </a:solidFill>
              </a:rPr>
              <a:t>Not having examiner arrangements in place in time</a:t>
            </a:r>
          </a:p>
          <a:p>
            <a:pPr marL="0" indent="0">
              <a:buNone/>
            </a:pPr>
            <a:endParaRPr lang="en-GB" sz="2000" dirty="0" smtClean="0">
              <a:solidFill>
                <a:schemeClr val="tx1"/>
              </a:solidFill>
            </a:endParaRPr>
          </a:p>
          <a:p>
            <a:pPr marL="0" indent="0">
              <a:buNone/>
            </a:pPr>
            <a:endParaRPr lang="en-GB" sz="2000" dirty="0" smtClean="0">
              <a:solidFill>
                <a:schemeClr val="tx1"/>
              </a:solidFill>
            </a:endParaRPr>
          </a:p>
          <a:p>
            <a:endParaRPr lang="en-GB" sz="2000" dirty="0" smtClean="0">
              <a:solidFill>
                <a:schemeClr val="tx1"/>
              </a:solidFill>
            </a:endParaRPr>
          </a:p>
          <a:p>
            <a:endParaRPr lang="en-GB" sz="2000" dirty="0">
              <a:solidFill>
                <a:schemeClr val="tx1"/>
              </a:solidFill>
            </a:endParaRPr>
          </a:p>
        </p:txBody>
      </p:sp>
    </p:spTree>
    <p:extLst>
      <p:ext uri="{BB962C8B-B14F-4D97-AF65-F5344CB8AC3E}">
        <p14:creationId xmlns:p14="http://schemas.microsoft.com/office/powerpoint/2010/main" val="218310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0" presetClass="emph" presetSubtype="0" fill="hold" nodeType="clickEffect">
                                  <p:stCondLst>
                                    <p:cond delay="0"/>
                                  </p:stCondLst>
                                  <p:childTnLst>
                                    <p:animClr clrSpc="hsl" dir="cw">
                                      <p:cBhvr override="childStyle">
                                        <p:cTn id="10" dur="500" fill="hold"/>
                                        <p:tgtEl>
                                          <p:spTgt spid="2">
                                            <p:txEl>
                                              <p:pRg st="0" end="0"/>
                                            </p:txEl>
                                          </p:spTgt>
                                        </p:tgtEl>
                                        <p:attrNameLst>
                                          <p:attrName>style.color</p:attrName>
                                        </p:attrNameLst>
                                      </p:cBhvr>
                                      <p:by>
                                        <p:hsl h="0" s="12549" l="25098"/>
                                      </p:by>
                                    </p:animClr>
                                    <p:animClr clrSpc="hsl" dir="cw">
                                      <p:cBhvr>
                                        <p:cTn id="11" dur="500" fill="hold"/>
                                        <p:tgtEl>
                                          <p:spTgt spid="2">
                                            <p:txEl>
                                              <p:pRg st="0" end="0"/>
                                            </p:txEl>
                                          </p:spTgt>
                                        </p:tgtEl>
                                        <p:attrNameLst>
                                          <p:attrName>fillcolor</p:attrName>
                                        </p:attrNameLst>
                                      </p:cBhvr>
                                      <p:by>
                                        <p:hsl h="0" s="12549" l="25098"/>
                                      </p:by>
                                    </p:animClr>
                                    <p:animClr clrSpc="hsl" dir="cw">
                                      <p:cBhvr>
                                        <p:cTn id="12" dur="500" fill="hold"/>
                                        <p:tgtEl>
                                          <p:spTgt spid="2">
                                            <p:txEl>
                                              <p:pRg st="0" end="0"/>
                                            </p:txEl>
                                          </p:spTgt>
                                        </p:tgtEl>
                                        <p:attrNameLst>
                                          <p:attrName>stroke.color</p:attrName>
                                        </p:attrNameLst>
                                      </p:cBhvr>
                                      <p:by>
                                        <p:hsl h="0" s="12549" l="25098"/>
                                      </p:by>
                                    </p:animClr>
                                    <p:set>
                                      <p:cBhvr>
                                        <p:cTn id="13" dur="500" fill="hold"/>
                                        <p:tgtEl>
                                          <p:spTgt spid="2">
                                            <p:txEl>
                                              <p:pRg st="0" end="0"/>
                                            </p:txEl>
                                          </p:spTgt>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30" presetClass="emph" presetSubtype="0" fill="hold" nodeType="clickEffect">
                                  <p:stCondLst>
                                    <p:cond delay="0"/>
                                  </p:stCondLst>
                                  <p:childTnLst>
                                    <p:animClr clrSpc="hsl" dir="cw">
                                      <p:cBhvr override="childStyle">
                                        <p:cTn id="21" dur="500" fill="hold"/>
                                        <p:tgtEl>
                                          <p:spTgt spid="2">
                                            <p:txEl>
                                              <p:pRg st="1" end="1"/>
                                            </p:txEl>
                                          </p:spTgt>
                                        </p:tgtEl>
                                        <p:attrNameLst>
                                          <p:attrName>style.color</p:attrName>
                                        </p:attrNameLst>
                                      </p:cBhvr>
                                      <p:by>
                                        <p:hsl h="0" s="12549" l="25098"/>
                                      </p:by>
                                    </p:animClr>
                                    <p:animClr clrSpc="hsl" dir="cw">
                                      <p:cBhvr>
                                        <p:cTn id="22" dur="500" fill="hold"/>
                                        <p:tgtEl>
                                          <p:spTgt spid="2">
                                            <p:txEl>
                                              <p:pRg st="1" end="1"/>
                                            </p:txEl>
                                          </p:spTgt>
                                        </p:tgtEl>
                                        <p:attrNameLst>
                                          <p:attrName>fillcolor</p:attrName>
                                        </p:attrNameLst>
                                      </p:cBhvr>
                                      <p:by>
                                        <p:hsl h="0" s="12549" l="25098"/>
                                      </p:by>
                                    </p:animClr>
                                    <p:animClr clrSpc="hsl" dir="cw">
                                      <p:cBhvr>
                                        <p:cTn id="23" dur="500" fill="hold"/>
                                        <p:tgtEl>
                                          <p:spTgt spid="2">
                                            <p:txEl>
                                              <p:pRg st="1" end="1"/>
                                            </p:txEl>
                                          </p:spTgt>
                                        </p:tgtEl>
                                        <p:attrNameLst>
                                          <p:attrName>stroke.color</p:attrName>
                                        </p:attrNameLst>
                                      </p:cBhvr>
                                      <p:by>
                                        <p:hsl h="0" s="12549" l="25098"/>
                                      </p:by>
                                    </p:animClr>
                                    <p:set>
                                      <p:cBhvr>
                                        <p:cTn id="24" dur="500" fill="hold"/>
                                        <p:tgtEl>
                                          <p:spTgt spid="2">
                                            <p:txEl>
                                              <p:pRg st="1" end="1"/>
                                            </p:txEl>
                                          </p:spTgt>
                                        </p:tgtEl>
                                        <p:attrNameLst>
                                          <p:attrName>fill.type</p:attrName>
                                        </p:attrNameLst>
                                      </p:cBhvr>
                                      <p:to>
                                        <p:strVal val="solid"/>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0" presetClass="emph" presetSubtype="0" fill="hold" nodeType="clickEffect">
                                  <p:stCondLst>
                                    <p:cond delay="0"/>
                                  </p:stCondLst>
                                  <p:childTnLst>
                                    <p:animClr clrSpc="hsl" dir="cw">
                                      <p:cBhvr override="childStyle">
                                        <p:cTn id="32" dur="500" fill="hold"/>
                                        <p:tgtEl>
                                          <p:spTgt spid="2">
                                            <p:txEl>
                                              <p:pRg st="2" end="2"/>
                                            </p:txEl>
                                          </p:spTgt>
                                        </p:tgtEl>
                                        <p:attrNameLst>
                                          <p:attrName>style.color</p:attrName>
                                        </p:attrNameLst>
                                      </p:cBhvr>
                                      <p:by>
                                        <p:hsl h="0" s="12549" l="25098"/>
                                      </p:by>
                                    </p:animClr>
                                    <p:animClr clrSpc="hsl" dir="cw">
                                      <p:cBhvr>
                                        <p:cTn id="33" dur="500" fill="hold"/>
                                        <p:tgtEl>
                                          <p:spTgt spid="2">
                                            <p:txEl>
                                              <p:pRg st="2" end="2"/>
                                            </p:txEl>
                                          </p:spTgt>
                                        </p:tgtEl>
                                        <p:attrNameLst>
                                          <p:attrName>fillcolor</p:attrName>
                                        </p:attrNameLst>
                                      </p:cBhvr>
                                      <p:by>
                                        <p:hsl h="0" s="12549" l="25098"/>
                                      </p:by>
                                    </p:animClr>
                                    <p:animClr clrSpc="hsl" dir="cw">
                                      <p:cBhvr>
                                        <p:cTn id="34" dur="500" fill="hold"/>
                                        <p:tgtEl>
                                          <p:spTgt spid="2">
                                            <p:txEl>
                                              <p:pRg st="2" end="2"/>
                                            </p:txEl>
                                          </p:spTgt>
                                        </p:tgtEl>
                                        <p:attrNameLst>
                                          <p:attrName>stroke.color</p:attrName>
                                        </p:attrNameLst>
                                      </p:cBhvr>
                                      <p:by>
                                        <p:hsl h="0" s="12549" l="25098"/>
                                      </p:by>
                                    </p:animClr>
                                    <p:set>
                                      <p:cBhvr>
                                        <p:cTn id="35" dur="500" fill="hold"/>
                                        <p:tgtEl>
                                          <p:spTgt spid="2">
                                            <p:txEl>
                                              <p:pRg st="2" end="2"/>
                                            </p:txEl>
                                          </p:spTgt>
                                        </p:tgtEl>
                                        <p:attrNameLst>
                                          <p:attrName>fill.type</p:attrName>
                                        </p:attrNameLst>
                                      </p:cBhvr>
                                      <p:to>
                                        <p:strVal val="solid"/>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30" presetClass="emph" presetSubtype="0" fill="hold" nodeType="clickEffect">
                                  <p:stCondLst>
                                    <p:cond delay="0"/>
                                  </p:stCondLst>
                                  <p:childTnLst>
                                    <p:animClr clrSpc="hsl" dir="cw">
                                      <p:cBhvr override="childStyle">
                                        <p:cTn id="47" dur="500" fill="hold"/>
                                        <p:tgtEl>
                                          <p:spTgt spid="2">
                                            <p:txEl>
                                              <p:pRg st="3" end="3"/>
                                            </p:txEl>
                                          </p:spTgt>
                                        </p:tgtEl>
                                        <p:attrNameLst>
                                          <p:attrName>style.color</p:attrName>
                                        </p:attrNameLst>
                                      </p:cBhvr>
                                      <p:by>
                                        <p:hsl h="0" s="12549" l="25098"/>
                                      </p:by>
                                    </p:animClr>
                                    <p:animClr clrSpc="hsl" dir="cw">
                                      <p:cBhvr>
                                        <p:cTn id="48" dur="500" fill="hold"/>
                                        <p:tgtEl>
                                          <p:spTgt spid="2">
                                            <p:txEl>
                                              <p:pRg st="3" end="3"/>
                                            </p:txEl>
                                          </p:spTgt>
                                        </p:tgtEl>
                                        <p:attrNameLst>
                                          <p:attrName>fillcolor</p:attrName>
                                        </p:attrNameLst>
                                      </p:cBhvr>
                                      <p:by>
                                        <p:hsl h="0" s="12549" l="25098"/>
                                      </p:by>
                                    </p:animClr>
                                    <p:animClr clrSpc="hsl" dir="cw">
                                      <p:cBhvr>
                                        <p:cTn id="49" dur="500" fill="hold"/>
                                        <p:tgtEl>
                                          <p:spTgt spid="2">
                                            <p:txEl>
                                              <p:pRg st="3" end="3"/>
                                            </p:txEl>
                                          </p:spTgt>
                                        </p:tgtEl>
                                        <p:attrNameLst>
                                          <p:attrName>stroke.color</p:attrName>
                                        </p:attrNameLst>
                                      </p:cBhvr>
                                      <p:by>
                                        <p:hsl h="0" s="12549" l="25098"/>
                                      </p:by>
                                    </p:animClr>
                                    <p:set>
                                      <p:cBhvr>
                                        <p:cTn id="50" dur="500" fill="hold"/>
                                        <p:tgtEl>
                                          <p:spTgt spid="2">
                                            <p:txEl>
                                              <p:pRg st="3" end="3"/>
                                            </p:txEl>
                                          </p:spTgt>
                                        </p:tgtEl>
                                        <p:attrNameLst>
                                          <p:attrName>fill.type</p:attrName>
                                        </p:attrNameLst>
                                      </p:cBhvr>
                                      <p:to>
                                        <p:strVal val="solid"/>
                                      </p:to>
                                    </p:set>
                                  </p:childTnLst>
                                </p:cTn>
                              </p:par>
                            </p:childTnLst>
                          </p:cTn>
                        </p:par>
                      </p:childTnLst>
                    </p:cTn>
                  </p:par>
                  <p:par>
                    <p:cTn id="51" fill="hold">
                      <p:stCondLst>
                        <p:cond delay="indefinite"/>
                      </p:stCondLst>
                      <p:childTnLst>
                        <p:par>
                          <p:cTn id="52" fill="hold">
                            <p:stCondLst>
                              <p:cond delay="0"/>
                            </p:stCondLst>
                            <p:childTnLst>
                              <p:par>
                                <p:cTn id="53" presetID="30" presetClass="emph" presetSubtype="0" fill="hold" nodeType="clickEffect">
                                  <p:stCondLst>
                                    <p:cond delay="0"/>
                                  </p:stCondLst>
                                  <p:childTnLst>
                                    <p:animClr clrSpc="hsl" dir="cw">
                                      <p:cBhvr override="childStyle">
                                        <p:cTn id="54" dur="500" fill="hold"/>
                                        <p:tgtEl>
                                          <p:spTgt spid="2">
                                            <p:txEl>
                                              <p:pRg st="4" end="4"/>
                                            </p:txEl>
                                          </p:spTgt>
                                        </p:tgtEl>
                                        <p:attrNameLst>
                                          <p:attrName>style.color</p:attrName>
                                        </p:attrNameLst>
                                      </p:cBhvr>
                                      <p:by>
                                        <p:hsl h="0" s="12549" l="25098"/>
                                      </p:by>
                                    </p:animClr>
                                    <p:animClr clrSpc="hsl" dir="cw">
                                      <p:cBhvr>
                                        <p:cTn id="55" dur="500" fill="hold"/>
                                        <p:tgtEl>
                                          <p:spTgt spid="2">
                                            <p:txEl>
                                              <p:pRg st="4" end="4"/>
                                            </p:txEl>
                                          </p:spTgt>
                                        </p:tgtEl>
                                        <p:attrNameLst>
                                          <p:attrName>fillcolor</p:attrName>
                                        </p:attrNameLst>
                                      </p:cBhvr>
                                      <p:by>
                                        <p:hsl h="0" s="12549" l="25098"/>
                                      </p:by>
                                    </p:animClr>
                                    <p:animClr clrSpc="hsl" dir="cw">
                                      <p:cBhvr>
                                        <p:cTn id="56" dur="500" fill="hold"/>
                                        <p:tgtEl>
                                          <p:spTgt spid="2">
                                            <p:txEl>
                                              <p:pRg st="4" end="4"/>
                                            </p:txEl>
                                          </p:spTgt>
                                        </p:tgtEl>
                                        <p:attrNameLst>
                                          <p:attrName>stroke.color</p:attrName>
                                        </p:attrNameLst>
                                      </p:cBhvr>
                                      <p:by>
                                        <p:hsl h="0" s="12549" l="25098"/>
                                      </p:by>
                                    </p:animClr>
                                    <p:set>
                                      <p:cBhvr>
                                        <p:cTn id="57" dur="500" fill="hold"/>
                                        <p:tgtEl>
                                          <p:spTgt spid="2">
                                            <p:txEl>
                                              <p:pRg st="4" end="4"/>
                                            </p:txEl>
                                          </p:spTgt>
                                        </p:tgtEl>
                                        <p:attrNameLst>
                                          <p:attrName>fill.type</p:attrName>
                                        </p:attrNameLst>
                                      </p:cBhvr>
                                      <p:to>
                                        <p:strVal val="solid"/>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611560" y="479425"/>
            <a:ext cx="7821240" cy="900113"/>
          </a:xfrm>
        </p:spPr>
        <p:txBody>
          <a:bodyPr/>
          <a:lstStyle/>
          <a:p>
            <a:r>
              <a:rPr lang="en-GB" altLang="en-US" dirty="0" smtClean="0"/>
              <a:t>Ask us! Q &amp; A session</a:t>
            </a:r>
          </a:p>
        </p:txBody>
      </p:sp>
      <p:sp>
        <p:nvSpPr>
          <p:cNvPr id="22531" name="Content Placeholder 2"/>
          <p:cNvSpPr>
            <a:spLocks noGrp="1"/>
          </p:cNvSpPr>
          <p:nvPr>
            <p:ph idx="1"/>
          </p:nvPr>
        </p:nvSpPr>
        <p:spPr>
          <a:xfrm>
            <a:off x="827584" y="2996952"/>
            <a:ext cx="3744416" cy="2088232"/>
          </a:xfrm>
        </p:spPr>
        <p:txBody>
          <a:bodyPr/>
          <a:lstStyle/>
          <a:p>
            <a:pPr marL="0" indent="0">
              <a:buNone/>
              <a:defRPr/>
            </a:pPr>
            <a:r>
              <a:rPr lang="en-GB" altLang="en-US" sz="4000" dirty="0" smtClean="0">
                <a:solidFill>
                  <a:schemeClr val="tx1"/>
                </a:solidFill>
              </a:rPr>
              <a:t>Any questions? </a:t>
            </a:r>
          </a:p>
          <a:p>
            <a:pPr marL="0" indent="0">
              <a:buFontTx/>
              <a:buNone/>
              <a:defRPr/>
            </a:pPr>
            <a:endParaRPr lang="en-GB" altLang="en-US" dirty="0" smtClean="0"/>
          </a:p>
        </p:txBody>
      </p:sp>
      <p:pic>
        <p:nvPicPr>
          <p:cNvPr id="2" name="Picture 1" descr="301 Moved Permanently"/>
          <p:cNvPicPr>
            <a:picLocks noChangeAspect="1"/>
          </p:cNvPicPr>
          <p:nvPr/>
        </p:nvPicPr>
        <p:blipFill rotWithShape="1">
          <a:blip r:embed="rId2">
            <a:extLst>
              <a:ext uri="{28A0092B-C50C-407E-A947-70E740481C1C}">
                <a14:useLocalDpi xmlns:a14="http://schemas.microsoft.com/office/drawing/2010/main" val="0"/>
              </a:ext>
            </a:extLst>
          </a:blip>
          <a:srcRect l="18249" t="7476" r="17115" b="4641"/>
          <a:stretch/>
        </p:blipFill>
        <p:spPr>
          <a:xfrm>
            <a:off x="5034826" y="1772817"/>
            <a:ext cx="4104456" cy="4464496"/>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203200" y="479425"/>
            <a:ext cx="8229600" cy="900113"/>
          </a:xfrm>
        </p:spPr>
        <p:txBody>
          <a:bodyPr/>
          <a:lstStyle/>
          <a:p>
            <a:r>
              <a:rPr lang="en-GB" altLang="en-US" smtClean="0"/>
              <a:t>Your views…</a:t>
            </a:r>
          </a:p>
        </p:txBody>
      </p:sp>
      <p:sp>
        <p:nvSpPr>
          <p:cNvPr id="22531" name="Content Placeholder 2"/>
          <p:cNvSpPr>
            <a:spLocks noGrp="1"/>
          </p:cNvSpPr>
          <p:nvPr>
            <p:ph idx="1"/>
          </p:nvPr>
        </p:nvSpPr>
        <p:spPr>
          <a:xfrm>
            <a:off x="260350" y="2097088"/>
            <a:ext cx="8883650" cy="3887787"/>
          </a:xfrm>
        </p:spPr>
        <p:txBody>
          <a:bodyPr/>
          <a:lstStyle/>
          <a:p>
            <a:pPr marL="0" indent="0">
              <a:buFontTx/>
              <a:buNone/>
              <a:defRPr/>
            </a:pPr>
            <a:endParaRPr lang="en-GB" altLang="en-US" dirty="0" smtClean="0"/>
          </a:p>
          <a:p>
            <a:pPr>
              <a:defRPr/>
            </a:pPr>
            <a:endParaRPr lang="en-GB" altLang="en-US" dirty="0" smtClean="0"/>
          </a:p>
          <a:p>
            <a:pPr>
              <a:defRPr/>
            </a:pPr>
            <a:endParaRPr lang="en-GB" altLang="en-US" dirty="0" smtClean="0"/>
          </a:p>
        </p:txBody>
      </p:sp>
      <p:sp>
        <p:nvSpPr>
          <p:cNvPr id="6" name="Horizontal Scroll 5"/>
          <p:cNvSpPr/>
          <p:nvPr/>
        </p:nvSpPr>
        <p:spPr>
          <a:xfrm>
            <a:off x="395288" y="1916113"/>
            <a:ext cx="5200650" cy="2613025"/>
          </a:xfrm>
          <a:prstGeom prst="horizontalScroll">
            <a:avLst/>
          </a:prstGeom>
          <a:solidFill>
            <a:srgbClr val="CCFF99"/>
          </a:solidFill>
          <a:ln>
            <a:solidFill>
              <a:schemeClr val="tx1"/>
            </a:solidFill>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GB" sz="3200" b="1" dirty="0"/>
              <a:t>Go to www.menti.com</a:t>
            </a:r>
          </a:p>
          <a:p>
            <a:pPr algn="ctr">
              <a:defRPr/>
            </a:pPr>
            <a:endParaRPr lang="en-GB" dirty="0"/>
          </a:p>
          <a:p>
            <a:pPr algn="ctr">
              <a:defRPr/>
            </a:pPr>
            <a:r>
              <a:rPr lang="en-GB" sz="2000" b="1" dirty="0"/>
              <a:t>and enter code </a:t>
            </a:r>
            <a:r>
              <a:rPr lang="en-GB" sz="2000" b="1" dirty="0" smtClean="0"/>
              <a:t>99 23 16 </a:t>
            </a:r>
            <a:endParaRPr lang="en-GB" sz="2000" b="1" dirty="0"/>
          </a:p>
        </p:txBody>
      </p:sp>
      <p:pic>
        <p:nvPicPr>
          <p:cNvPr id="58373"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30875" y="3357563"/>
            <a:ext cx="3198813" cy="312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203200" y="479425"/>
            <a:ext cx="8229600" cy="900113"/>
          </a:xfrm>
        </p:spPr>
        <p:txBody>
          <a:bodyPr/>
          <a:lstStyle/>
          <a:p>
            <a:r>
              <a:rPr lang="en-GB" altLang="en-US" dirty="0" smtClean="0"/>
              <a:t>Contact details</a:t>
            </a:r>
          </a:p>
        </p:txBody>
      </p:sp>
      <p:sp>
        <p:nvSpPr>
          <p:cNvPr id="22531" name="Content Placeholder 2"/>
          <p:cNvSpPr>
            <a:spLocks noGrp="1"/>
          </p:cNvSpPr>
          <p:nvPr>
            <p:ph idx="1"/>
          </p:nvPr>
        </p:nvSpPr>
        <p:spPr>
          <a:xfrm>
            <a:off x="282575" y="1989138"/>
            <a:ext cx="8172450" cy="3887787"/>
          </a:xfrm>
        </p:spPr>
        <p:txBody>
          <a:bodyPr/>
          <a:lstStyle/>
          <a:p>
            <a:pPr marL="0" indent="0">
              <a:buFontTx/>
              <a:buNone/>
              <a:defRPr/>
            </a:pPr>
            <a:endParaRPr lang="en-GB" altLang="en-US" dirty="0" smtClean="0"/>
          </a:p>
          <a:p>
            <a:pPr>
              <a:defRPr/>
            </a:pPr>
            <a:endParaRPr lang="en-GB" altLang="en-US" dirty="0" smtClean="0"/>
          </a:p>
          <a:p>
            <a:pPr>
              <a:defRPr/>
            </a:pPr>
            <a:endParaRPr lang="en-GB" altLang="en-US" dirty="0" smtClean="0"/>
          </a:p>
        </p:txBody>
      </p:sp>
      <p:sp>
        <p:nvSpPr>
          <p:cNvPr id="59396" name="Rectangle 1"/>
          <p:cNvSpPr>
            <a:spLocks noChangeArrowheads="1"/>
          </p:cNvSpPr>
          <p:nvPr/>
        </p:nvSpPr>
        <p:spPr bwMode="auto">
          <a:xfrm>
            <a:off x="633413" y="2276475"/>
            <a:ext cx="7821612"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en-GB" altLang="en-US" sz="3000" dirty="0"/>
          </a:p>
          <a:p>
            <a:endParaRPr lang="en-GB" altLang="en-US" dirty="0"/>
          </a:p>
        </p:txBody>
      </p:sp>
      <p:sp>
        <p:nvSpPr>
          <p:cNvPr id="5" name="Rectangle 3"/>
          <p:cNvSpPr txBox="1">
            <a:spLocks noChangeArrowheads="1"/>
          </p:cNvSpPr>
          <p:nvPr/>
        </p:nvSpPr>
        <p:spPr bwMode="auto">
          <a:xfrm>
            <a:off x="539553" y="2349500"/>
            <a:ext cx="792088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rgbClr val="003772"/>
                </a:solidFill>
                <a:latin typeface="+mn-lt"/>
                <a:ea typeface="+mn-ea"/>
                <a:cs typeface="+mn-cs"/>
              </a:defRPr>
            </a:lvl1pPr>
            <a:lvl2pPr marL="742950" indent="-285750" algn="l" rtl="0" eaLnBrk="0" fontAlgn="base" hangingPunct="0">
              <a:spcBef>
                <a:spcPct val="20000"/>
              </a:spcBef>
              <a:spcAft>
                <a:spcPct val="0"/>
              </a:spcAft>
              <a:buChar char="–"/>
              <a:defRPr sz="2000">
                <a:solidFill>
                  <a:srgbClr val="003772"/>
                </a:solidFill>
                <a:latin typeface="+mn-lt"/>
              </a:defRPr>
            </a:lvl2pPr>
            <a:lvl3pPr marL="1143000" indent="-228600" algn="l" rtl="0" eaLnBrk="0" fontAlgn="base" hangingPunct="0">
              <a:spcBef>
                <a:spcPct val="20000"/>
              </a:spcBef>
              <a:spcAft>
                <a:spcPct val="0"/>
              </a:spcAft>
              <a:buChar char="•"/>
              <a:defRPr>
                <a:solidFill>
                  <a:srgbClr val="003772"/>
                </a:solidFill>
                <a:latin typeface="+mn-lt"/>
              </a:defRPr>
            </a:lvl3pPr>
            <a:lvl4pPr marL="1600200" indent="-228600" algn="l" rtl="0" eaLnBrk="0" fontAlgn="base" hangingPunct="0">
              <a:spcBef>
                <a:spcPct val="20000"/>
              </a:spcBef>
              <a:spcAft>
                <a:spcPct val="0"/>
              </a:spcAft>
              <a:buChar char="–"/>
              <a:defRPr sz="1600">
                <a:solidFill>
                  <a:srgbClr val="003772"/>
                </a:solidFill>
                <a:latin typeface="+mn-lt"/>
              </a:defRPr>
            </a:lvl4pPr>
            <a:lvl5pPr marL="2057400" indent="-228600" algn="l" rtl="0" eaLnBrk="0" fontAlgn="base" hangingPunct="0">
              <a:spcBef>
                <a:spcPct val="20000"/>
              </a:spcBef>
              <a:spcAft>
                <a:spcPct val="0"/>
              </a:spcAft>
              <a:buChar char="»"/>
              <a:defRPr sz="1400">
                <a:solidFill>
                  <a:srgbClr val="003772"/>
                </a:solidFill>
                <a:latin typeface="+mn-lt"/>
              </a:defRPr>
            </a:lvl5pPr>
            <a:lvl6pPr marL="2514600" indent="-228600" algn="l" rtl="0" fontAlgn="base">
              <a:spcBef>
                <a:spcPct val="20000"/>
              </a:spcBef>
              <a:spcAft>
                <a:spcPct val="0"/>
              </a:spcAft>
              <a:buChar char="»"/>
              <a:defRPr sz="1400">
                <a:solidFill>
                  <a:srgbClr val="003772"/>
                </a:solidFill>
                <a:latin typeface="+mn-lt"/>
              </a:defRPr>
            </a:lvl6pPr>
            <a:lvl7pPr marL="2971800" indent="-228600" algn="l" rtl="0" fontAlgn="base">
              <a:spcBef>
                <a:spcPct val="20000"/>
              </a:spcBef>
              <a:spcAft>
                <a:spcPct val="0"/>
              </a:spcAft>
              <a:buChar char="»"/>
              <a:defRPr sz="1400">
                <a:solidFill>
                  <a:srgbClr val="003772"/>
                </a:solidFill>
                <a:latin typeface="+mn-lt"/>
              </a:defRPr>
            </a:lvl7pPr>
            <a:lvl8pPr marL="3429000" indent="-228600" algn="l" rtl="0" fontAlgn="base">
              <a:spcBef>
                <a:spcPct val="20000"/>
              </a:spcBef>
              <a:spcAft>
                <a:spcPct val="0"/>
              </a:spcAft>
              <a:buChar char="»"/>
              <a:defRPr sz="1400">
                <a:solidFill>
                  <a:srgbClr val="003772"/>
                </a:solidFill>
                <a:latin typeface="+mn-lt"/>
              </a:defRPr>
            </a:lvl8pPr>
            <a:lvl9pPr marL="3886200" indent="-228600" algn="l" rtl="0" fontAlgn="base">
              <a:spcBef>
                <a:spcPct val="20000"/>
              </a:spcBef>
              <a:spcAft>
                <a:spcPct val="0"/>
              </a:spcAft>
              <a:buChar char="»"/>
              <a:defRPr sz="1400">
                <a:solidFill>
                  <a:srgbClr val="003772"/>
                </a:solidFill>
                <a:latin typeface="+mn-lt"/>
              </a:defRPr>
            </a:lvl9pPr>
          </a:lstStyle>
          <a:p>
            <a:pPr marL="0" indent="0" eaLnBrk="1" hangingPunct="1">
              <a:lnSpc>
                <a:spcPct val="90000"/>
              </a:lnSpc>
              <a:buNone/>
              <a:defRPr/>
            </a:pPr>
            <a:r>
              <a:rPr lang="en-GB" altLang="en-US" sz="3200" b="1" kern="0" dirty="0" smtClean="0">
                <a:solidFill>
                  <a:schemeClr val="tx1"/>
                </a:solidFill>
              </a:rPr>
              <a:t>Thesis Submission Briefing Session</a:t>
            </a:r>
          </a:p>
          <a:p>
            <a:pPr eaLnBrk="1" hangingPunct="1">
              <a:lnSpc>
                <a:spcPct val="90000"/>
              </a:lnSpc>
              <a:defRPr/>
            </a:pPr>
            <a:endParaRPr lang="en-GB" altLang="en-US" sz="2800" kern="0" dirty="0" smtClean="0"/>
          </a:p>
          <a:p>
            <a:pPr>
              <a:lnSpc>
                <a:spcPct val="120000"/>
              </a:lnSpc>
              <a:spcBef>
                <a:spcPts val="0"/>
              </a:spcBef>
              <a:spcAft>
                <a:spcPts val="487"/>
              </a:spcAft>
              <a:defRPr/>
            </a:pPr>
            <a:endParaRPr lang="en-GB" sz="2000" kern="0" spc="21" dirty="0" smtClean="0">
              <a:solidFill>
                <a:schemeClr val="accent4">
                  <a:lumMod val="65000"/>
                  <a:lumOff val="35000"/>
                </a:schemeClr>
              </a:solidFill>
              <a:ea typeface="Times New Roman" panose="02020603050405020304" pitchFamily="18" charset="0"/>
              <a:cs typeface="Times New Roman" panose="02020603050405020304" pitchFamily="18" charset="0"/>
            </a:endParaRPr>
          </a:p>
          <a:p>
            <a:pPr marL="0" indent="0">
              <a:lnSpc>
                <a:spcPct val="120000"/>
              </a:lnSpc>
              <a:spcBef>
                <a:spcPts val="0"/>
              </a:spcBef>
              <a:spcAft>
                <a:spcPts val="487"/>
              </a:spcAft>
              <a:buNone/>
              <a:defRPr/>
            </a:pPr>
            <a:r>
              <a:rPr lang="en-GB" sz="2000" kern="0" spc="21" dirty="0" smtClean="0">
                <a:solidFill>
                  <a:schemeClr val="accent4">
                    <a:lumMod val="65000"/>
                    <a:lumOff val="35000"/>
                  </a:schemeClr>
                </a:solidFill>
                <a:ea typeface="Times New Roman" panose="02020603050405020304" pitchFamily="18" charset="0"/>
                <a:cs typeface="Times New Roman" panose="02020603050405020304" pitchFamily="18" charset="0"/>
              </a:rPr>
              <a:t>Mrs Heather Lee		Dr Lianne Stennett</a:t>
            </a:r>
          </a:p>
          <a:p>
            <a:pPr marL="0" indent="0">
              <a:lnSpc>
                <a:spcPct val="120000"/>
              </a:lnSpc>
              <a:spcBef>
                <a:spcPts val="0"/>
              </a:spcBef>
              <a:spcAft>
                <a:spcPts val="487"/>
              </a:spcAft>
              <a:buNone/>
              <a:defRPr/>
            </a:pPr>
            <a:r>
              <a:rPr lang="en-GB" sz="2000" kern="0" spc="21" dirty="0" smtClean="0">
                <a:solidFill>
                  <a:schemeClr val="accent4">
                    <a:lumMod val="65000"/>
                    <a:lumOff val="35000"/>
                  </a:schemeClr>
                </a:solidFill>
                <a:ea typeface="Times New Roman" panose="02020603050405020304" pitchFamily="18" charset="0"/>
                <a:cs typeface="Times New Roman" panose="02020603050405020304" pitchFamily="18" charset="0"/>
              </a:rPr>
              <a:t>Assistant Registrar, PGR	Researcher Development Officer</a:t>
            </a:r>
          </a:p>
          <a:p>
            <a:pPr marL="0" indent="0">
              <a:lnSpc>
                <a:spcPct val="120000"/>
              </a:lnSpc>
              <a:spcBef>
                <a:spcPts val="0"/>
              </a:spcBef>
              <a:spcAft>
                <a:spcPts val="487"/>
              </a:spcAft>
              <a:buNone/>
              <a:defRPr/>
            </a:pPr>
            <a:r>
              <a:rPr lang="en-GB" sz="2000" kern="0" spc="21" dirty="0" smtClean="0">
                <a:solidFill>
                  <a:schemeClr val="accent4">
                    <a:lumMod val="65000"/>
                    <a:lumOff val="35000"/>
                  </a:schemeClr>
                </a:solidFill>
                <a:ea typeface="Times New Roman" panose="02020603050405020304" pitchFamily="18" charset="0"/>
                <a:cs typeface="Times New Roman" panose="02020603050405020304" pitchFamily="18" charset="0"/>
                <a:hlinkClick r:id="rId2"/>
              </a:rPr>
              <a:t>registryresearch@hud.ac.uk</a:t>
            </a:r>
            <a:r>
              <a:rPr lang="en-GB" sz="2000" kern="0" spc="21" dirty="0" smtClean="0">
                <a:solidFill>
                  <a:schemeClr val="accent4">
                    <a:lumMod val="65000"/>
                    <a:lumOff val="35000"/>
                  </a:schemeClr>
                </a:solidFill>
                <a:ea typeface="Times New Roman" panose="02020603050405020304" pitchFamily="18" charset="0"/>
                <a:cs typeface="Times New Roman" panose="02020603050405020304" pitchFamily="18" charset="0"/>
              </a:rPr>
              <a:t> 	</a:t>
            </a:r>
            <a:r>
              <a:rPr lang="en-GB" sz="2000" kern="0" spc="21" dirty="0" smtClean="0">
                <a:solidFill>
                  <a:schemeClr val="accent4">
                    <a:lumMod val="65000"/>
                    <a:lumOff val="35000"/>
                  </a:schemeClr>
                </a:solidFill>
                <a:ea typeface="Times New Roman" panose="02020603050405020304" pitchFamily="18" charset="0"/>
                <a:cs typeface="Times New Roman" panose="02020603050405020304" pitchFamily="18" charset="0"/>
                <a:hlinkClick r:id="rId3"/>
              </a:rPr>
              <a:t>pgrskills@hud.ac.uk</a:t>
            </a:r>
            <a:r>
              <a:rPr lang="en-GB" sz="2000" kern="0" spc="21" dirty="0" smtClean="0">
                <a:solidFill>
                  <a:schemeClr val="accent4">
                    <a:lumMod val="65000"/>
                    <a:lumOff val="35000"/>
                  </a:schemeClr>
                </a:solidFill>
                <a:ea typeface="Times New Roman" panose="02020603050405020304" pitchFamily="18" charset="0"/>
                <a:cs typeface="Times New Roman" panose="02020603050405020304" pitchFamily="18" charset="0"/>
              </a:rPr>
              <a:t>  </a:t>
            </a:r>
          </a:p>
          <a:p>
            <a:pPr eaLnBrk="1" hangingPunct="1">
              <a:lnSpc>
                <a:spcPct val="90000"/>
              </a:lnSpc>
              <a:defRPr/>
            </a:pPr>
            <a:endParaRPr lang="en-GB" altLang="en-US" sz="2800" kern="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noGrp="1" noChangeArrowheads="1"/>
          </p:cNvSpPr>
          <p:nvPr>
            <p:ph type="body" idx="1"/>
          </p:nvPr>
        </p:nvSpPr>
        <p:spPr>
          <a:xfrm>
            <a:off x="468313" y="1844824"/>
            <a:ext cx="8229600" cy="4392488"/>
          </a:xfrm>
        </p:spPr>
        <p:txBody>
          <a:bodyPr/>
          <a:lstStyle/>
          <a:p>
            <a:pPr marL="914400" lvl="1" indent="-457200" eaLnBrk="1" hangingPunct="1">
              <a:buFont typeface="+mj-lt"/>
              <a:buAutoNum type="arabicPeriod"/>
            </a:pPr>
            <a:r>
              <a:rPr lang="en-GB" altLang="en-US" sz="1600" dirty="0" smtClean="0">
                <a:solidFill>
                  <a:schemeClr val="tx1"/>
                </a:solidFill>
              </a:rPr>
              <a:t>Initial questions?</a:t>
            </a:r>
          </a:p>
          <a:p>
            <a:pPr marL="914400" lvl="1" indent="-457200" eaLnBrk="1" hangingPunct="1">
              <a:buFont typeface="+mj-lt"/>
              <a:buAutoNum type="arabicPeriod"/>
            </a:pPr>
            <a:r>
              <a:rPr lang="en-GB" altLang="en-US" sz="1600" dirty="0" smtClean="0">
                <a:solidFill>
                  <a:schemeClr val="tx1"/>
                </a:solidFill>
              </a:rPr>
              <a:t>Purpose and introduction</a:t>
            </a:r>
          </a:p>
          <a:p>
            <a:pPr marL="914400" lvl="1" indent="-457200" eaLnBrk="1" hangingPunct="1">
              <a:buFont typeface="+mj-lt"/>
              <a:buAutoNum type="arabicPeriod"/>
            </a:pPr>
            <a:r>
              <a:rPr lang="en-GB" altLang="en-US" sz="1600" dirty="0" smtClean="0">
                <a:solidFill>
                  <a:schemeClr val="tx1"/>
                </a:solidFill>
              </a:rPr>
              <a:t>Pre-submission </a:t>
            </a:r>
            <a:r>
              <a:rPr lang="en-GB" altLang="en-US" sz="1600" dirty="0">
                <a:solidFill>
                  <a:schemeClr val="tx1"/>
                </a:solidFill>
              </a:rPr>
              <a:t>deadlines: Jobs for PGRs and jobs for main supervisor</a:t>
            </a:r>
          </a:p>
          <a:p>
            <a:pPr marL="914400" lvl="1" indent="-457200" eaLnBrk="1" hangingPunct="1">
              <a:buFont typeface="+mj-lt"/>
              <a:buAutoNum type="arabicPeriod"/>
            </a:pPr>
            <a:r>
              <a:rPr lang="en-GB" altLang="en-US" sz="1600" dirty="0" smtClean="0">
                <a:solidFill>
                  <a:schemeClr val="tx1"/>
                </a:solidFill>
              </a:rPr>
              <a:t>The final draft</a:t>
            </a:r>
          </a:p>
          <a:p>
            <a:pPr marL="914400" lvl="1" indent="-457200" eaLnBrk="1" hangingPunct="1">
              <a:buFont typeface="+mj-lt"/>
              <a:buAutoNum type="arabicPeriod"/>
            </a:pPr>
            <a:r>
              <a:rPr lang="en-GB" altLang="en-US" sz="1600" dirty="0" smtClean="0">
                <a:solidFill>
                  <a:schemeClr val="tx1"/>
                </a:solidFill>
              </a:rPr>
              <a:t>Plagiarism and referencing</a:t>
            </a:r>
          </a:p>
          <a:p>
            <a:pPr marL="914400" lvl="1" indent="-457200" eaLnBrk="1" hangingPunct="1">
              <a:buFont typeface="+mj-lt"/>
              <a:buAutoNum type="arabicPeriod"/>
            </a:pPr>
            <a:r>
              <a:rPr lang="en-GB" altLang="en-US" sz="1600" dirty="0" smtClean="0">
                <a:solidFill>
                  <a:schemeClr val="tx1"/>
                </a:solidFill>
              </a:rPr>
              <a:t>Presentation regulations: Presentation, word count, copyright, thesis binding</a:t>
            </a:r>
          </a:p>
          <a:p>
            <a:pPr marL="914400" lvl="1" indent="-457200" eaLnBrk="1" hangingPunct="1">
              <a:buFont typeface="+mj-lt"/>
              <a:buAutoNum type="arabicPeriod"/>
            </a:pPr>
            <a:r>
              <a:rPr lang="en-GB" altLang="en-US" sz="1600" dirty="0" smtClean="0">
                <a:solidFill>
                  <a:schemeClr val="tx1"/>
                </a:solidFill>
              </a:rPr>
              <a:t>Submission: Electronic and paper submission, paperwork and checklists</a:t>
            </a:r>
          </a:p>
          <a:p>
            <a:pPr marL="914400" lvl="1" indent="-457200" eaLnBrk="1" hangingPunct="1">
              <a:buFont typeface="+mj-lt"/>
              <a:buAutoNum type="arabicPeriod"/>
            </a:pPr>
            <a:r>
              <a:rPr lang="en-GB" altLang="en-US" sz="1600" dirty="0" smtClean="0">
                <a:solidFill>
                  <a:schemeClr val="tx1"/>
                </a:solidFill>
              </a:rPr>
              <a:t>What happens next?</a:t>
            </a:r>
          </a:p>
          <a:p>
            <a:pPr marL="914400" lvl="1" indent="-457200" eaLnBrk="1" hangingPunct="1">
              <a:buFont typeface="+mj-lt"/>
              <a:buAutoNum type="arabicPeriod"/>
            </a:pPr>
            <a:r>
              <a:rPr lang="en-GB" altLang="en-US" sz="1600" dirty="0" smtClean="0">
                <a:solidFill>
                  <a:schemeClr val="tx1"/>
                </a:solidFill>
              </a:rPr>
              <a:t>The viva: Outcomes</a:t>
            </a:r>
          </a:p>
          <a:p>
            <a:pPr marL="914400" lvl="1" indent="-457200" eaLnBrk="1" hangingPunct="1">
              <a:buFont typeface="+mj-lt"/>
              <a:buAutoNum type="arabicPeriod"/>
            </a:pPr>
            <a:r>
              <a:rPr lang="en-GB" altLang="en-US" sz="1600" dirty="0" smtClean="0">
                <a:solidFill>
                  <a:schemeClr val="tx1"/>
                </a:solidFill>
              </a:rPr>
              <a:t>Getting your result</a:t>
            </a:r>
          </a:p>
          <a:p>
            <a:pPr marL="914400" lvl="1" indent="-457200" eaLnBrk="1" hangingPunct="1">
              <a:buFont typeface="+mj-lt"/>
              <a:buAutoNum type="arabicPeriod"/>
            </a:pPr>
            <a:r>
              <a:rPr lang="en-GB" altLang="en-US" sz="1600" dirty="0" smtClean="0">
                <a:solidFill>
                  <a:schemeClr val="tx1"/>
                </a:solidFill>
              </a:rPr>
              <a:t>Graduation</a:t>
            </a:r>
          </a:p>
          <a:p>
            <a:pPr marL="914400" lvl="1" indent="-457200" eaLnBrk="1" hangingPunct="1">
              <a:buFont typeface="+mj-lt"/>
              <a:buAutoNum type="arabicPeriod"/>
            </a:pPr>
            <a:r>
              <a:rPr lang="en-GB" altLang="en-US" sz="1600" dirty="0" smtClean="0">
                <a:solidFill>
                  <a:schemeClr val="tx1"/>
                </a:solidFill>
              </a:rPr>
              <a:t>Things to watch out for: mental health, wellbeing and common issues/mistakes</a:t>
            </a:r>
          </a:p>
          <a:p>
            <a:pPr marL="914400" lvl="1" indent="-457200" eaLnBrk="1" hangingPunct="1">
              <a:buFont typeface="+mj-lt"/>
              <a:buAutoNum type="arabicPeriod"/>
            </a:pPr>
            <a:r>
              <a:rPr lang="en-GB" altLang="en-US" sz="1600" dirty="0" smtClean="0">
                <a:solidFill>
                  <a:schemeClr val="tx1"/>
                </a:solidFill>
              </a:rPr>
              <a:t>Q&amp;A</a:t>
            </a:r>
          </a:p>
          <a:p>
            <a:pPr marL="914400" lvl="1" indent="-457200" eaLnBrk="1" hangingPunct="1">
              <a:buFont typeface="+mj-lt"/>
              <a:buAutoNum type="arabicPeriod"/>
            </a:pPr>
            <a:r>
              <a:rPr lang="en-GB" altLang="en-US" sz="1600" dirty="0" smtClean="0">
                <a:solidFill>
                  <a:schemeClr val="tx1"/>
                </a:solidFill>
              </a:rPr>
              <a:t>Your views</a:t>
            </a:r>
          </a:p>
          <a:p>
            <a:pPr marL="914400" lvl="1" indent="-457200" eaLnBrk="1" hangingPunct="1">
              <a:buFont typeface="+mj-lt"/>
              <a:buAutoNum type="arabicPeriod"/>
            </a:pPr>
            <a:endParaRPr lang="en-GB" altLang="en-US" sz="1600" dirty="0" smtClean="0">
              <a:solidFill>
                <a:schemeClr val="tx1"/>
              </a:solidFill>
            </a:endParaRPr>
          </a:p>
          <a:p>
            <a:pPr marL="914400" lvl="1" indent="-457200" eaLnBrk="1" hangingPunct="1">
              <a:buFont typeface="+mj-lt"/>
              <a:buAutoNum type="arabicPeriod"/>
            </a:pPr>
            <a:endParaRPr lang="en-GB" altLang="en-US" sz="1600" dirty="0" smtClean="0">
              <a:solidFill>
                <a:schemeClr val="tx1"/>
              </a:solidFill>
            </a:endParaRPr>
          </a:p>
          <a:p>
            <a:pPr marL="914400" lvl="1" indent="-457200" eaLnBrk="1" hangingPunct="1">
              <a:buFont typeface="+mj-lt"/>
              <a:buAutoNum type="arabicPeriod"/>
            </a:pPr>
            <a:endParaRPr lang="en-GB" altLang="en-US" sz="1600" dirty="0" smtClean="0">
              <a:solidFill>
                <a:schemeClr val="tx1"/>
              </a:solidFill>
            </a:endParaRPr>
          </a:p>
          <a:p>
            <a:pPr marL="914400" lvl="1" indent="-457200" eaLnBrk="1" hangingPunct="1">
              <a:buFont typeface="+mj-lt"/>
              <a:buAutoNum type="arabicPeriod"/>
            </a:pPr>
            <a:endParaRPr lang="en-GB" altLang="en-US" sz="1600" dirty="0" smtClean="0">
              <a:solidFill>
                <a:schemeClr val="tx1"/>
              </a:solidFill>
            </a:endParaRPr>
          </a:p>
          <a:p>
            <a:pPr marL="914400" lvl="1" indent="-457200" eaLnBrk="1" hangingPunct="1">
              <a:buFont typeface="+mj-lt"/>
              <a:buAutoNum type="arabicPeriod"/>
            </a:pPr>
            <a:endParaRPr lang="en-GB" altLang="en-US" sz="1600" dirty="0" smtClean="0">
              <a:solidFill>
                <a:schemeClr val="tx1"/>
              </a:solidFill>
            </a:endParaRPr>
          </a:p>
          <a:p>
            <a:pPr marL="914400" lvl="1" indent="-457200" eaLnBrk="1" hangingPunct="1">
              <a:buFont typeface="+mj-lt"/>
              <a:buAutoNum type="arabicPeriod"/>
            </a:pPr>
            <a:endParaRPr lang="en-GB" altLang="en-US" dirty="0" smtClean="0"/>
          </a:p>
          <a:p>
            <a:pPr marL="914400" lvl="1" indent="-457200" eaLnBrk="1" hangingPunct="1">
              <a:buFont typeface="+mj-lt"/>
              <a:buAutoNum type="arabicPeriod"/>
            </a:pPr>
            <a:endParaRPr lang="en-GB" altLang="en-US" dirty="0" smtClean="0"/>
          </a:p>
          <a:p>
            <a:pPr marL="914400" lvl="1" indent="-457200" eaLnBrk="1" hangingPunct="1">
              <a:buFont typeface="+mj-lt"/>
              <a:buAutoNum type="arabicPeriod"/>
            </a:pPr>
            <a:endParaRPr lang="en-GB" altLang="en-US" dirty="0" smtClean="0"/>
          </a:p>
          <a:p>
            <a:pPr marL="914400" lvl="1" indent="-457200" eaLnBrk="1" hangingPunct="1">
              <a:buFont typeface="+mj-lt"/>
              <a:buAutoNum type="arabicPeriod"/>
            </a:pPr>
            <a:endParaRPr lang="en-GB" altLang="en-US" dirty="0" smtClean="0"/>
          </a:p>
          <a:p>
            <a:pPr marL="914400" lvl="1" indent="-457200" eaLnBrk="1" hangingPunct="1">
              <a:buFont typeface="+mj-lt"/>
              <a:buAutoNum type="arabicPeriod"/>
            </a:pPr>
            <a:endParaRPr lang="en-GB" altLang="en-US" dirty="0" smtClean="0"/>
          </a:p>
          <a:p>
            <a:pPr marL="914400" lvl="1" indent="-457200" eaLnBrk="1" hangingPunct="1">
              <a:buFont typeface="+mj-lt"/>
              <a:buAutoNum type="arabicPeriod"/>
            </a:pPr>
            <a:endParaRPr lang="en-GB" altLang="en-US" dirty="0" smtClean="0"/>
          </a:p>
          <a:p>
            <a:pPr marL="914400" lvl="1" indent="-457200" eaLnBrk="1" hangingPunct="1">
              <a:buFont typeface="+mj-lt"/>
              <a:buAutoNum type="arabicPeriod"/>
            </a:pPr>
            <a:endParaRPr lang="en-GB" altLang="en-US" dirty="0" smtClean="0"/>
          </a:p>
          <a:p>
            <a:pPr lvl="1" eaLnBrk="1" hangingPunct="1"/>
            <a:endParaRPr lang="en-GB" altLang="en-US" sz="3200" dirty="0" smtClean="0"/>
          </a:p>
        </p:txBody>
      </p:sp>
      <p:sp>
        <p:nvSpPr>
          <p:cNvPr id="20483" name="Text Box 6"/>
          <p:cNvSpPr txBox="1">
            <a:spLocks noChangeArrowheads="1"/>
          </p:cNvSpPr>
          <p:nvPr/>
        </p:nvSpPr>
        <p:spPr bwMode="auto">
          <a:xfrm>
            <a:off x="685800" y="457200"/>
            <a:ext cx="3200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rgbClr val="003772"/>
                </a:solidFill>
                <a:latin typeface="Arial" panose="020B0604020202020204" pitchFamily="34" charset="0"/>
              </a:defRPr>
            </a:lvl1pPr>
            <a:lvl2pPr marL="742950" indent="-285750">
              <a:spcBef>
                <a:spcPct val="20000"/>
              </a:spcBef>
              <a:buChar char="–"/>
              <a:defRPr sz="2000">
                <a:solidFill>
                  <a:srgbClr val="003772"/>
                </a:solidFill>
                <a:latin typeface="Arial" panose="020B0604020202020204" pitchFamily="34" charset="0"/>
              </a:defRPr>
            </a:lvl2pPr>
            <a:lvl3pPr marL="1143000" indent="-228600">
              <a:spcBef>
                <a:spcPct val="20000"/>
              </a:spcBef>
              <a:buChar char="•"/>
              <a:defRPr>
                <a:solidFill>
                  <a:srgbClr val="003772"/>
                </a:solidFill>
                <a:latin typeface="Arial" panose="020B0604020202020204" pitchFamily="34" charset="0"/>
              </a:defRPr>
            </a:lvl3pPr>
            <a:lvl4pPr marL="1600200" indent="-228600">
              <a:spcBef>
                <a:spcPct val="20000"/>
              </a:spcBef>
              <a:buChar char="–"/>
              <a:defRPr sz="1600">
                <a:solidFill>
                  <a:srgbClr val="003772"/>
                </a:solidFill>
                <a:latin typeface="Arial" panose="020B0604020202020204" pitchFamily="34" charset="0"/>
              </a:defRPr>
            </a:lvl4pPr>
            <a:lvl5pPr marL="2057400" indent="-228600">
              <a:spcBef>
                <a:spcPct val="20000"/>
              </a:spcBef>
              <a:buChar char="»"/>
              <a:defRPr sz="1400">
                <a:solidFill>
                  <a:srgbClr val="003772"/>
                </a:solidFill>
                <a:latin typeface="Arial" panose="020B0604020202020204" pitchFamily="34" charset="0"/>
              </a:defRPr>
            </a:lvl5pPr>
            <a:lvl6pPr marL="2514600" indent="-228600" eaLnBrk="0" fontAlgn="base" hangingPunct="0">
              <a:spcBef>
                <a:spcPct val="20000"/>
              </a:spcBef>
              <a:spcAft>
                <a:spcPct val="0"/>
              </a:spcAft>
              <a:buChar char="»"/>
              <a:defRPr sz="1400">
                <a:solidFill>
                  <a:srgbClr val="003772"/>
                </a:solidFill>
                <a:latin typeface="Arial" panose="020B0604020202020204" pitchFamily="34" charset="0"/>
              </a:defRPr>
            </a:lvl6pPr>
            <a:lvl7pPr marL="2971800" indent="-228600" eaLnBrk="0" fontAlgn="base" hangingPunct="0">
              <a:spcBef>
                <a:spcPct val="20000"/>
              </a:spcBef>
              <a:spcAft>
                <a:spcPct val="0"/>
              </a:spcAft>
              <a:buChar char="»"/>
              <a:defRPr sz="1400">
                <a:solidFill>
                  <a:srgbClr val="003772"/>
                </a:solidFill>
                <a:latin typeface="Arial" panose="020B0604020202020204" pitchFamily="34" charset="0"/>
              </a:defRPr>
            </a:lvl7pPr>
            <a:lvl8pPr marL="3429000" indent="-228600" eaLnBrk="0" fontAlgn="base" hangingPunct="0">
              <a:spcBef>
                <a:spcPct val="20000"/>
              </a:spcBef>
              <a:spcAft>
                <a:spcPct val="0"/>
              </a:spcAft>
              <a:buChar char="»"/>
              <a:defRPr sz="1400">
                <a:solidFill>
                  <a:srgbClr val="003772"/>
                </a:solidFill>
                <a:latin typeface="Arial" panose="020B0604020202020204" pitchFamily="34" charset="0"/>
              </a:defRPr>
            </a:lvl8pPr>
            <a:lvl9pPr marL="3886200" indent="-228600" eaLnBrk="0" fontAlgn="base" hangingPunct="0">
              <a:spcBef>
                <a:spcPct val="20000"/>
              </a:spcBef>
              <a:spcAft>
                <a:spcPct val="0"/>
              </a:spcAft>
              <a:buChar char="»"/>
              <a:defRPr sz="1400">
                <a:solidFill>
                  <a:srgbClr val="003772"/>
                </a:solidFill>
                <a:latin typeface="Arial" panose="020B0604020202020204" pitchFamily="34" charset="0"/>
              </a:defRPr>
            </a:lvl9pPr>
          </a:lstStyle>
          <a:p>
            <a:pPr>
              <a:spcBef>
                <a:spcPct val="50000"/>
              </a:spcBef>
              <a:buFontTx/>
              <a:buNone/>
            </a:pPr>
            <a:endParaRPr lang="en-US" altLang="en-US" sz="2200">
              <a:solidFill>
                <a:srgbClr val="B17CB3"/>
              </a:solidFill>
              <a:ea typeface="ＭＳ Ｐゴシック" panose="020B0600070205080204" pitchFamily="34" charset="-128"/>
            </a:endParaRPr>
          </a:p>
        </p:txBody>
      </p:sp>
      <p:sp>
        <p:nvSpPr>
          <p:cNvPr id="20484" name="Rectangle 7"/>
          <p:cNvSpPr>
            <a:spLocks noGrp="1" noChangeArrowheads="1"/>
          </p:cNvSpPr>
          <p:nvPr>
            <p:ph type="title"/>
          </p:nvPr>
        </p:nvSpPr>
        <p:spPr>
          <a:xfrm>
            <a:off x="468313" y="434975"/>
            <a:ext cx="8229600" cy="900113"/>
          </a:xfrm>
        </p:spPr>
        <p:txBody>
          <a:bodyPr/>
          <a:lstStyle/>
          <a:p>
            <a:pPr eaLnBrk="1" hangingPunct="1"/>
            <a:r>
              <a:rPr lang="en-GB" altLang="en-US" smtClean="0"/>
              <a:t>Agenda</a:t>
            </a:r>
          </a:p>
        </p:txBody>
      </p:sp>
    </p:spTree>
    <p:extLst>
      <p:ext uri="{BB962C8B-B14F-4D97-AF65-F5344CB8AC3E}">
        <p14:creationId xmlns:p14="http://schemas.microsoft.com/office/powerpoint/2010/main" val="19461283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68312" y="512664"/>
            <a:ext cx="8229600" cy="900112"/>
          </a:xfrm>
        </p:spPr>
        <p:txBody>
          <a:bodyPr/>
          <a:lstStyle/>
          <a:p>
            <a:pPr eaLnBrk="1" hangingPunct="1"/>
            <a:r>
              <a:rPr lang="en-GB" altLang="en-US" dirty="0" smtClean="0"/>
              <a:t>Pre-submission deadlines</a:t>
            </a:r>
          </a:p>
        </p:txBody>
      </p:sp>
      <p:sp>
        <p:nvSpPr>
          <p:cNvPr id="2" name="TextBox 1"/>
          <p:cNvSpPr txBox="1"/>
          <p:nvPr/>
        </p:nvSpPr>
        <p:spPr>
          <a:xfrm>
            <a:off x="395536" y="1988840"/>
            <a:ext cx="8568952" cy="3785652"/>
          </a:xfrm>
          <a:prstGeom prst="rect">
            <a:avLst/>
          </a:prstGeom>
          <a:noFill/>
        </p:spPr>
        <p:txBody>
          <a:bodyPr wrap="square" rtlCol="0">
            <a:spAutoFit/>
          </a:bodyPr>
          <a:lstStyle/>
          <a:p>
            <a:r>
              <a:rPr lang="en-GB" sz="2000" dirty="0" smtClean="0"/>
              <a:t>If you are planning to submit on or before your submission date, you do not need to fill in any forms.</a:t>
            </a:r>
            <a:endParaRPr lang="en-GB" sz="2000" dirty="0"/>
          </a:p>
          <a:p>
            <a:endParaRPr lang="en-GB" sz="2000" i="1" dirty="0" smtClean="0"/>
          </a:p>
          <a:p>
            <a:r>
              <a:rPr lang="en-GB" sz="2000" dirty="0" smtClean="0"/>
              <a:t>If you need more time, complete the:</a:t>
            </a:r>
          </a:p>
          <a:p>
            <a:endParaRPr lang="en-GB" sz="2000" i="1" dirty="0"/>
          </a:p>
          <a:p>
            <a:pPr marL="342900" indent="-342900">
              <a:buFont typeface="Arial" panose="020B0604020202020204" pitchFamily="34" charset="0"/>
              <a:buChar char="•"/>
            </a:pPr>
            <a:r>
              <a:rPr lang="en-GB" sz="2000" i="1" dirty="0" smtClean="0"/>
              <a:t>Application for additional time </a:t>
            </a:r>
            <a:r>
              <a:rPr lang="en-GB" sz="2000" dirty="0" smtClean="0"/>
              <a:t>form.</a:t>
            </a:r>
            <a:endParaRPr lang="en-GB" sz="2000" dirty="0"/>
          </a:p>
          <a:p>
            <a:pPr marL="342900" indent="-342900">
              <a:buFont typeface="Arial" panose="020B0604020202020204" pitchFamily="34" charset="0"/>
              <a:buChar char="•"/>
            </a:pPr>
            <a:endParaRPr lang="en-GB" sz="2000" i="1" dirty="0" smtClean="0"/>
          </a:p>
          <a:p>
            <a:r>
              <a:rPr lang="en-GB" sz="2000" dirty="0" smtClean="0"/>
              <a:t>This form should be completed by the PGR and submitted to your School PGR admin office a minimum of 3 months before you are due to submit your thesis.  </a:t>
            </a:r>
          </a:p>
          <a:p>
            <a:endParaRPr lang="en-GB" sz="2000" dirty="0" smtClean="0"/>
          </a:p>
          <a:p>
            <a:r>
              <a:rPr lang="en-GB" sz="2000" dirty="0" smtClean="0"/>
              <a:t>Where do I find this form?  Please see the </a:t>
            </a:r>
            <a:r>
              <a:rPr lang="en-GB" sz="2000" dirty="0" smtClean="0">
                <a:hlinkClick r:id="rId2"/>
              </a:rPr>
              <a:t>Registry</a:t>
            </a:r>
            <a:r>
              <a:rPr lang="en-GB" sz="2000" dirty="0" smtClean="0">
                <a:hlinkClick r:id="rId2"/>
              </a:rPr>
              <a:t> </a:t>
            </a:r>
            <a:r>
              <a:rPr lang="en-GB" sz="2000" dirty="0" smtClean="0"/>
              <a:t>webpages.</a:t>
            </a:r>
          </a:p>
        </p:txBody>
      </p:sp>
    </p:spTree>
    <p:extLst>
      <p:ext uri="{BB962C8B-B14F-4D97-AF65-F5344CB8AC3E}">
        <p14:creationId xmlns:p14="http://schemas.microsoft.com/office/powerpoint/2010/main" val="20546420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68312" y="512664"/>
            <a:ext cx="8229600" cy="900112"/>
          </a:xfrm>
        </p:spPr>
        <p:txBody>
          <a:bodyPr/>
          <a:lstStyle/>
          <a:p>
            <a:pPr eaLnBrk="1" hangingPunct="1"/>
            <a:r>
              <a:rPr lang="en-GB" altLang="en-US" dirty="0" smtClean="0"/>
              <a:t>Pre-submission deadlines</a:t>
            </a:r>
          </a:p>
        </p:txBody>
      </p:sp>
      <p:sp>
        <p:nvSpPr>
          <p:cNvPr id="25603" name="Rectangle 3"/>
          <p:cNvSpPr>
            <a:spLocks noGrp="1" noChangeArrowheads="1"/>
          </p:cNvSpPr>
          <p:nvPr>
            <p:ph type="body" idx="1"/>
          </p:nvPr>
        </p:nvSpPr>
        <p:spPr>
          <a:xfrm>
            <a:off x="468313" y="2132856"/>
            <a:ext cx="8229600" cy="3671044"/>
          </a:xfrm>
        </p:spPr>
        <p:txBody>
          <a:bodyPr/>
          <a:lstStyle/>
          <a:p>
            <a:pPr marL="0" indent="0" eaLnBrk="1" hangingPunct="1">
              <a:lnSpc>
                <a:spcPct val="90000"/>
              </a:lnSpc>
              <a:buNone/>
            </a:pPr>
            <a:endParaRPr lang="en-GB" altLang="en-US" sz="2800" dirty="0" smtClean="0">
              <a:solidFill>
                <a:schemeClr val="tx1"/>
              </a:solidFill>
            </a:endParaRPr>
          </a:p>
          <a:p>
            <a:pPr marL="0" indent="0" eaLnBrk="1" hangingPunct="1">
              <a:lnSpc>
                <a:spcPct val="90000"/>
              </a:lnSpc>
              <a:buNone/>
            </a:pPr>
            <a:endParaRPr lang="en-GB" altLang="en-US" sz="2800" dirty="0" smtClean="0">
              <a:solidFill>
                <a:schemeClr val="tx1"/>
              </a:solidFill>
            </a:endParaRPr>
          </a:p>
        </p:txBody>
      </p:sp>
      <p:sp>
        <p:nvSpPr>
          <p:cNvPr id="2" name="TextBox 1"/>
          <p:cNvSpPr txBox="1"/>
          <p:nvPr/>
        </p:nvSpPr>
        <p:spPr>
          <a:xfrm>
            <a:off x="434213" y="1844824"/>
            <a:ext cx="8517336" cy="5940088"/>
          </a:xfrm>
          <a:prstGeom prst="rect">
            <a:avLst/>
          </a:prstGeom>
          <a:noFill/>
        </p:spPr>
        <p:txBody>
          <a:bodyPr wrap="square" rtlCol="0">
            <a:spAutoFit/>
          </a:bodyPr>
          <a:lstStyle/>
          <a:p>
            <a:r>
              <a:rPr lang="en-GB" sz="2000" dirty="0"/>
              <a:t>What is the difference between </a:t>
            </a:r>
            <a:r>
              <a:rPr lang="en-GB" sz="2000" dirty="0" smtClean="0"/>
              <a:t>‘Additional Research Time’</a:t>
            </a:r>
            <a:r>
              <a:rPr lang="en-GB" sz="2000" dirty="0" smtClean="0"/>
              <a:t> </a:t>
            </a:r>
            <a:r>
              <a:rPr lang="en-GB" sz="2000" dirty="0"/>
              <a:t>and </a:t>
            </a:r>
            <a:r>
              <a:rPr lang="en-GB" sz="2000" dirty="0" smtClean="0"/>
              <a:t>‘Additional Writing-up time’</a:t>
            </a:r>
            <a:r>
              <a:rPr lang="en-GB" sz="2000" dirty="0" smtClean="0"/>
              <a:t>?  </a:t>
            </a:r>
            <a:r>
              <a:rPr lang="en-GB" sz="2000" dirty="0" smtClean="0"/>
              <a:t>Does </a:t>
            </a:r>
            <a:r>
              <a:rPr lang="en-GB" sz="2000" dirty="0"/>
              <a:t>it matter which one I apply for?  </a:t>
            </a:r>
            <a:endParaRPr lang="en-GB" sz="2000" dirty="0" smtClean="0"/>
          </a:p>
          <a:p>
            <a:endParaRPr lang="en-GB" sz="2000" dirty="0"/>
          </a:p>
          <a:p>
            <a:r>
              <a:rPr lang="en-GB" sz="2000" dirty="0" smtClean="0"/>
              <a:t>Answer: YES</a:t>
            </a:r>
            <a:r>
              <a:rPr lang="en-GB" sz="2000" dirty="0" smtClean="0"/>
              <a:t>!  	Read the guidance located </a:t>
            </a:r>
            <a:r>
              <a:rPr lang="en-GB" sz="2000" dirty="0" smtClean="0">
                <a:hlinkClick r:id="rId2"/>
              </a:rPr>
              <a:t>here</a:t>
            </a:r>
            <a:r>
              <a:rPr lang="en-GB" sz="2000" dirty="0" smtClean="0"/>
              <a:t>.</a:t>
            </a:r>
            <a:endParaRPr lang="en-GB" sz="2000" dirty="0" smtClean="0"/>
          </a:p>
          <a:p>
            <a:endParaRPr lang="en-GB" sz="2000" dirty="0"/>
          </a:p>
          <a:p>
            <a:pPr marL="342900" indent="-342900">
              <a:buFont typeface="Wingdings" panose="05000000000000000000" pitchFamily="2" charset="2"/>
              <a:buChar char="Ø"/>
            </a:pPr>
            <a:r>
              <a:rPr lang="en-GB" sz="2000" dirty="0" smtClean="0"/>
              <a:t>Additional Research Time is</a:t>
            </a:r>
            <a:r>
              <a:rPr lang="en-GB" sz="2000" dirty="0" smtClean="0"/>
              <a:t> </a:t>
            </a:r>
            <a:r>
              <a:rPr lang="en-GB" sz="2000" dirty="0" smtClean="0"/>
              <a:t>for PGRs who are still actively collecting and analysing data and who still need regular supervisory input.</a:t>
            </a:r>
          </a:p>
          <a:p>
            <a:pPr marL="800100" lvl="1" indent="-342900">
              <a:buFont typeface="Wingdings" panose="05000000000000000000" pitchFamily="2" charset="2"/>
              <a:buChar char="Ø"/>
            </a:pPr>
            <a:r>
              <a:rPr lang="en-GB" sz="2000" dirty="0" smtClean="0"/>
              <a:t>Max 12 months doctoral; Max 4 months master’s. Both FT and PT</a:t>
            </a:r>
          </a:p>
          <a:p>
            <a:pPr marL="800100" lvl="1" indent="-342900">
              <a:buFont typeface="Wingdings" panose="05000000000000000000" pitchFamily="2" charset="2"/>
              <a:buChar char="Ø"/>
            </a:pPr>
            <a:endParaRPr lang="en-GB" sz="2000" dirty="0" smtClean="0"/>
          </a:p>
          <a:p>
            <a:pPr marL="342900" indent="-342900">
              <a:buFont typeface="Wingdings" panose="05000000000000000000" pitchFamily="2" charset="2"/>
              <a:buChar char="Ø"/>
            </a:pPr>
            <a:r>
              <a:rPr lang="en-GB" sz="2000" dirty="0" smtClean="0"/>
              <a:t>Additional Writing-up time is for</a:t>
            </a:r>
            <a:r>
              <a:rPr lang="en-GB" sz="2000" dirty="0" smtClean="0"/>
              <a:t> </a:t>
            </a:r>
            <a:r>
              <a:rPr lang="en-GB" sz="2000" dirty="0" smtClean="0"/>
              <a:t>PGRs who have completed data collection and analysis, need reduced supervisory input and are concentrating on writing.</a:t>
            </a:r>
          </a:p>
          <a:p>
            <a:pPr marL="800100" lvl="1" indent="-342900">
              <a:buFont typeface="Wingdings" panose="05000000000000000000" pitchFamily="2" charset="2"/>
              <a:buChar char="Ø"/>
            </a:pPr>
            <a:r>
              <a:rPr lang="en-GB" sz="2000" dirty="0" smtClean="0"/>
              <a:t>Max 12 months doctoral; Max 4 month’s master’s. Both FT and PT</a:t>
            </a:r>
          </a:p>
          <a:p>
            <a:endParaRPr lang="en-GB" sz="2000" dirty="0"/>
          </a:p>
          <a:p>
            <a:endParaRPr lang="en-GB" sz="2000" dirty="0" smtClean="0"/>
          </a:p>
          <a:p>
            <a:endParaRPr lang="en-GB" sz="2000" dirty="0"/>
          </a:p>
          <a:p>
            <a:endParaRPr lang="en-GB" sz="2000" dirty="0" smtClean="0"/>
          </a:p>
          <a:p>
            <a:endParaRPr lang="en-GB" sz="2000" dirty="0"/>
          </a:p>
          <a:p>
            <a:pPr marL="342900" indent="-342900">
              <a:buFont typeface="Arial" panose="020B0604020202020204" pitchFamily="34" charset="0"/>
              <a:buChar char="•"/>
            </a:pPr>
            <a:endParaRPr lang="en-GB"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68312" y="512664"/>
            <a:ext cx="8229600" cy="900112"/>
          </a:xfrm>
        </p:spPr>
        <p:txBody>
          <a:bodyPr/>
          <a:lstStyle/>
          <a:p>
            <a:pPr eaLnBrk="1" hangingPunct="1"/>
            <a:r>
              <a:rPr lang="en-GB" altLang="en-US" dirty="0" smtClean="0"/>
              <a:t>Pre-submission deadlines</a:t>
            </a:r>
          </a:p>
        </p:txBody>
      </p:sp>
      <p:sp>
        <p:nvSpPr>
          <p:cNvPr id="25603" name="Rectangle 3"/>
          <p:cNvSpPr>
            <a:spLocks noGrp="1" noChangeArrowheads="1"/>
          </p:cNvSpPr>
          <p:nvPr>
            <p:ph type="body" idx="1"/>
          </p:nvPr>
        </p:nvSpPr>
        <p:spPr>
          <a:xfrm>
            <a:off x="468313" y="2132856"/>
            <a:ext cx="8229600" cy="3671044"/>
          </a:xfrm>
        </p:spPr>
        <p:txBody>
          <a:bodyPr/>
          <a:lstStyle/>
          <a:p>
            <a:pPr marL="0" indent="0" eaLnBrk="1" hangingPunct="1">
              <a:lnSpc>
                <a:spcPct val="90000"/>
              </a:lnSpc>
              <a:buNone/>
            </a:pPr>
            <a:endParaRPr lang="en-GB" altLang="en-US" sz="2800" dirty="0" smtClean="0">
              <a:solidFill>
                <a:schemeClr val="tx1"/>
              </a:solidFill>
            </a:endParaRPr>
          </a:p>
          <a:p>
            <a:pPr marL="0" indent="0" eaLnBrk="1" hangingPunct="1">
              <a:lnSpc>
                <a:spcPct val="90000"/>
              </a:lnSpc>
              <a:buNone/>
            </a:pPr>
            <a:endParaRPr lang="en-GB" altLang="en-US" sz="2800" dirty="0" smtClean="0">
              <a:solidFill>
                <a:schemeClr val="tx1"/>
              </a:solidFill>
            </a:endParaRPr>
          </a:p>
        </p:txBody>
      </p:sp>
      <p:sp>
        <p:nvSpPr>
          <p:cNvPr id="2" name="TextBox 1"/>
          <p:cNvSpPr txBox="1"/>
          <p:nvPr/>
        </p:nvSpPr>
        <p:spPr>
          <a:xfrm>
            <a:off x="468312" y="2112785"/>
            <a:ext cx="8517336" cy="3477875"/>
          </a:xfrm>
          <a:prstGeom prst="rect">
            <a:avLst/>
          </a:prstGeom>
          <a:noFill/>
        </p:spPr>
        <p:txBody>
          <a:bodyPr wrap="square" rtlCol="0">
            <a:spAutoFit/>
          </a:bodyPr>
          <a:lstStyle/>
          <a:p>
            <a:r>
              <a:rPr lang="en-GB" sz="2000" dirty="0" smtClean="0">
                <a:solidFill>
                  <a:srgbClr val="FF0000"/>
                </a:solidFill>
              </a:rPr>
              <a:t>Important notes!</a:t>
            </a:r>
          </a:p>
          <a:p>
            <a:endParaRPr lang="en-GB" sz="2000" dirty="0">
              <a:solidFill>
                <a:srgbClr val="FF0000"/>
              </a:solidFill>
            </a:endParaRPr>
          </a:p>
          <a:p>
            <a:pPr marL="342900" indent="-342900">
              <a:buFont typeface="Wingdings" panose="05000000000000000000" pitchFamily="2" charset="2"/>
              <a:buChar char="Ø"/>
            </a:pPr>
            <a:r>
              <a:rPr lang="en-GB" sz="2000" dirty="0"/>
              <a:t>Y</a:t>
            </a:r>
            <a:r>
              <a:rPr lang="en-GB" sz="2000" dirty="0" smtClean="0"/>
              <a:t>ou </a:t>
            </a:r>
            <a:r>
              <a:rPr lang="en-GB" sz="2000" dirty="0"/>
              <a:t>cannot apply for </a:t>
            </a:r>
            <a:r>
              <a:rPr lang="en-GB" sz="2000" dirty="0" smtClean="0"/>
              <a:t>‘Additional Research Time’</a:t>
            </a:r>
            <a:r>
              <a:rPr lang="en-GB" sz="2000" dirty="0" smtClean="0"/>
              <a:t> </a:t>
            </a:r>
            <a:r>
              <a:rPr lang="en-GB" sz="2000" dirty="0"/>
              <a:t>once you have entered </a:t>
            </a:r>
            <a:r>
              <a:rPr lang="en-GB" sz="2000" dirty="0" smtClean="0"/>
              <a:t>‘Additional Writing-up Time’</a:t>
            </a:r>
            <a:r>
              <a:rPr lang="en-GB" sz="2000" dirty="0" smtClean="0"/>
              <a:t>.</a:t>
            </a:r>
            <a:endParaRPr lang="en-GB" sz="2000" dirty="0" smtClean="0"/>
          </a:p>
          <a:p>
            <a:pPr marL="342900" indent="-342900">
              <a:buFont typeface="Wingdings" panose="05000000000000000000" pitchFamily="2" charset="2"/>
              <a:buChar char="Ø"/>
            </a:pPr>
            <a:endParaRPr lang="en-GB" sz="2000" dirty="0"/>
          </a:p>
          <a:p>
            <a:pPr marL="342900" indent="-342900">
              <a:buFont typeface="Wingdings" panose="05000000000000000000" pitchFamily="2" charset="2"/>
              <a:buChar char="Ø"/>
            </a:pPr>
            <a:r>
              <a:rPr lang="en-GB" sz="2000" dirty="0"/>
              <a:t>If you apply for both maximums, but then decide you do not need that much time, speak to Registry as you will be allowed to submit early. </a:t>
            </a:r>
            <a:endParaRPr lang="en-GB" sz="2000" dirty="0" smtClean="0"/>
          </a:p>
          <a:p>
            <a:pPr marL="342900" indent="-342900">
              <a:buFont typeface="Wingdings" panose="05000000000000000000" pitchFamily="2" charset="2"/>
              <a:buChar char="Ø"/>
            </a:pPr>
            <a:endParaRPr lang="en-GB" sz="2000" dirty="0" smtClean="0"/>
          </a:p>
          <a:p>
            <a:pPr marL="342900" indent="-342900">
              <a:buFont typeface="Wingdings" panose="05000000000000000000" pitchFamily="2" charset="2"/>
              <a:buChar char="Ø"/>
            </a:pPr>
            <a:r>
              <a:rPr lang="en-GB" sz="2000" dirty="0"/>
              <a:t>If you apply for both maximums and think you will need more time, speak to Registry as more time may not be possible under these circumstances</a:t>
            </a:r>
            <a:r>
              <a:rPr lang="en-GB" sz="2000" dirty="0" smtClean="0"/>
              <a:t>.</a:t>
            </a:r>
            <a:endParaRPr lang="en-GB" sz="2000" dirty="0"/>
          </a:p>
        </p:txBody>
      </p:sp>
    </p:spTree>
    <p:extLst>
      <p:ext uri="{BB962C8B-B14F-4D97-AF65-F5344CB8AC3E}">
        <p14:creationId xmlns:p14="http://schemas.microsoft.com/office/powerpoint/2010/main" val="12648040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68312" y="512664"/>
            <a:ext cx="8229600" cy="900112"/>
          </a:xfrm>
        </p:spPr>
        <p:txBody>
          <a:bodyPr/>
          <a:lstStyle/>
          <a:p>
            <a:pPr eaLnBrk="1" hangingPunct="1"/>
            <a:r>
              <a:rPr lang="en-GB" altLang="en-US" dirty="0" smtClean="0"/>
              <a:t>Pre-submission deadlines</a:t>
            </a:r>
          </a:p>
        </p:txBody>
      </p:sp>
      <p:sp>
        <p:nvSpPr>
          <p:cNvPr id="25603" name="Rectangle 3"/>
          <p:cNvSpPr>
            <a:spLocks noGrp="1" noChangeArrowheads="1"/>
          </p:cNvSpPr>
          <p:nvPr>
            <p:ph type="body" idx="1"/>
          </p:nvPr>
        </p:nvSpPr>
        <p:spPr>
          <a:xfrm>
            <a:off x="468313" y="2132856"/>
            <a:ext cx="8229600" cy="3671044"/>
          </a:xfrm>
        </p:spPr>
        <p:txBody>
          <a:bodyPr/>
          <a:lstStyle/>
          <a:p>
            <a:pPr marL="0" indent="0" eaLnBrk="1" hangingPunct="1">
              <a:lnSpc>
                <a:spcPct val="90000"/>
              </a:lnSpc>
              <a:buNone/>
            </a:pPr>
            <a:endParaRPr lang="en-GB" altLang="en-US" sz="2800" dirty="0" smtClean="0">
              <a:solidFill>
                <a:schemeClr val="tx1"/>
              </a:solidFill>
            </a:endParaRPr>
          </a:p>
          <a:p>
            <a:pPr marL="0" indent="0" eaLnBrk="1" hangingPunct="1">
              <a:lnSpc>
                <a:spcPct val="90000"/>
              </a:lnSpc>
              <a:buNone/>
            </a:pPr>
            <a:endParaRPr lang="en-GB" altLang="en-US" sz="2800" dirty="0" smtClean="0">
              <a:solidFill>
                <a:schemeClr val="tx1"/>
              </a:solidFill>
            </a:endParaRPr>
          </a:p>
        </p:txBody>
      </p:sp>
      <p:sp>
        <p:nvSpPr>
          <p:cNvPr id="2" name="TextBox 1"/>
          <p:cNvSpPr txBox="1"/>
          <p:nvPr/>
        </p:nvSpPr>
        <p:spPr>
          <a:xfrm>
            <a:off x="447152" y="1988840"/>
            <a:ext cx="8424936" cy="3785652"/>
          </a:xfrm>
          <a:prstGeom prst="rect">
            <a:avLst/>
          </a:prstGeom>
          <a:noFill/>
        </p:spPr>
        <p:txBody>
          <a:bodyPr wrap="square" rtlCol="0">
            <a:spAutoFit/>
          </a:bodyPr>
          <a:lstStyle/>
          <a:p>
            <a:r>
              <a:rPr lang="en-GB" sz="2000" dirty="0" smtClean="0"/>
              <a:t>At this time there are also jobs for main supervisors to complete:</a:t>
            </a:r>
          </a:p>
          <a:p>
            <a:endParaRPr lang="en-GB" sz="2000" dirty="0"/>
          </a:p>
          <a:p>
            <a:r>
              <a:rPr lang="en-GB" sz="2000" dirty="0" smtClean="0"/>
              <a:t>Identifying examiners </a:t>
            </a:r>
          </a:p>
          <a:p>
            <a:pPr marL="800100" lvl="1" indent="-342900">
              <a:buFont typeface="Wingdings" panose="05000000000000000000" pitchFamily="2" charset="2"/>
              <a:buChar char="Ø"/>
            </a:pPr>
            <a:r>
              <a:rPr lang="en-GB" sz="2000" dirty="0" smtClean="0"/>
              <a:t>Appropriate forms must be completed by your main supervisor and submitted to your School’s PGR admin office a minimum of 3 months before you submit your thesis.</a:t>
            </a:r>
          </a:p>
          <a:p>
            <a:pPr marL="800100" lvl="1" indent="-342900">
              <a:buFont typeface="Wingdings" panose="05000000000000000000" pitchFamily="2" charset="2"/>
              <a:buChar char="Ø"/>
            </a:pPr>
            <a:r>
              <a:rPr lang="en-GB" sz="2000" dirty="0" smtClean="0"/>
              <a:t>The forms are: </a:t>
            </a:r>
            <a:r>
              <a:rPr lang="en-GB" sz="2000" i="1" dirty="0" smtClean="0"/>
              <a:t>Application for Exam Arrangements form </a:t>
            </a:r>
            <a:r>
              <a:rPr lang="en-GB" sz="2000" dirty="0" smtClean="0"/>
              <a:t>AND </a:t>
            </a:r>
            <a:r>
              <a:rPr lang="en-GB" sz="2000" i="1" dirty="0" smtClean="0"/>
              <a:t>External Examiner Profile and Declaration form.</a:t>
            </a:r>
          </a:p>
          <a:p>
            <a:pPr lvl="1"/>
            <a:endParaRPr lang="en-GB" sz="2000" dirty="0" smtClean="0"/>
          </a:p>
          <a:p>
            <a:r>
              <a:rPr lang="en-GB" sz="2000" dirty="0" smtClean="0"/>
              <a:t>Although it is your main supervisor’s role to complete and submit these forms, there is no harm in mentioning the deadline to your main supervisor to ensure they are aware.</a:t>
            </a:r>
            <a:endParaRPr lang="en-GB" sz="2000" dirty="0"/>
          </a:p>
        </p:txBody>
      </p:sp>
    </p:spTree>
    <p:extLst>
      <p:ext uri="{BB962C8B-B14F-4D97-AF65-F5344CB8AC3E}">
        <p14:creationId xmlns:p14="http://schemas.microsoft.com/office/powerpoint/2010/main" val="17976382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ectemplate1">
  <a:themeElements>
    <a:clrScheme name="dectemplate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ctemplate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dectemplate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ctemplate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ctemplate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ctemplate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ctemplate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ctemplate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ctemplate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ctemplate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ctemplate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ctemplate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ctemplate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ctemplate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6_White">
  <a:themeElements>
    <a:clrScheme name="6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6_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6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6_Whi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6_Whi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6_Whi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6_Whi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6_Whi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6_Whi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6_Whi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6_Whi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6_Whi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6_Whi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6_Whi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7_White">
  <a:themeElements>
    <a:clrScheme name="7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7_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7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7_Whi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7_Whi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7_Whi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7_Whi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7_Whi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7_Whi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7_Whi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7_Whi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7_Whi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7_Whi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7_Whi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8_White">
  <a:themeElements>
    <a:clrScheme name="8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8_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8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Whi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_Whi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_Whi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_Whi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_Whi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_Whi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_Whi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_Whi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_Whi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_Whi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_Whi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9_White">
  <a:themeElements>
    <a:clrScheme name="9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9_Whi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9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9_Whi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9_Whi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9_Whi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9_Whi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9_Whi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9_Whi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9_Whi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9_Whi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9_Whi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9_Whi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9_Whi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ink">
  <a:themeElements>
    <a:clrScheme name="Pi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i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Pi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i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i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i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i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i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i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i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i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i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i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i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Green">
  <a:themeElements>
    <a:clrScheme name="Gree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re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Gree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White">
  <a:themeElements>
    <a:clrScheme name="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hi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Whi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hi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hi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hi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hi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hi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hi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hi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hi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hi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White">
  <a:themeElements>
    <a:clrScheme name="1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1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Whi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Whi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Whi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Whi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Whi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Whi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Whi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Whi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Whi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Whi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Whi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White">
  <a:themeElements>
    <a:clrScheme name="2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2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Whi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Whi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Whi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Whi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Whi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Whi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Whi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Whi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Whi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Whi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Whi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3_White">
  <a:themeElements>
    <a:clrScheme name="3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3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Whi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Whi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Whi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Whi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Whi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Whi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Whi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Whi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Whi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Whi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Whi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4_White">
  <a:themeElements>
    <a:clrScheme name="4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4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Whi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Whi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Whi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Whi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Whi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Whi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Whi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Whi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Whi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Whi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Whi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5_White">
  <a:themeElements>
    <a:clrScheme name="5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5_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5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Whi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Whi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Whi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Whi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Whi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Whi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Whi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Whi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Whi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Whi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Whi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4632</TotalTime>
  <Words>4002</Words>
  <Application>Microsoft Office PowerPoint</Application>
  <PresentationFormat>On-screen Show (4:3)</PresentationFormat>
  <Paragraphs>424</Paragraphs>
  <Slides>43</Slides>
  <Notes>24</Notes>
  <HiddenSlides>0</HiddenSlides>
  <MMClips>0</MMClips>
  <ScaleCrop>false</ScaleCrop>
  <HeadingPairs>
    <vt:vector size="6" baseType="variant">
      <vt:variant>
        <vt:lpstr>Fonts Used</vt:lpstr>
      </vt:variant>
      <vt:variant>
        <vt:i4>5</vt:i4>
      </vt:variant>
      <vt:variant>
        <vt:lpstr>Theme</vt:lpstr>
      </vt:variant>
      <vt:variant>
        <vt:i4>13</vt:i4>
      </vt:variant>
      <vt:variant>
        <vt:lpstr>Slide Titles</vt:lpstr>
      </vt:variant>
      <vt:variant>
        <vt:i4>43</vt:i4>
      </vt:variant>
    </vt:vector>
  </HeadingPairs>
  <TitlesOfParts>
    <vt:vector size="61" baseType="lpstr">
      <vt:lpstr>ＭＳ Ｐゴシック</vt:lpstr>
      <vt:lpstr>Arial</vt:lpstr>
      <vt:lpstr>Calibri</vt:lpstr>
      <vt:lpstr>Times New Roman</vt:lpstr>
      <vt:lpstr>Wingdings</vt:lpstr>
      <vt:lpstr>dectemplate1</vt:lpstr>
      <vt:lpstr>Pink</vt:lpstr>
      <vt:lpstr>Green</vt:lpstr>
      <vt:lpstr>White</vt:lpstr>
      <vt:lpstr>1_White</vt:lpstr>
      <vt:lpstr>2_White</vt:lpstr>
      <vt:lpstr>3_White</vt:lpstr>
      <vt:lpstr>4_White</vt:lpstr>
      <vt:lpstr>5_White</vt:lpstr>
      <vt:lpstr>6_White</vt:lpstr>
      <vt:lpstr>7_White</vt:lpstr>
      <vt:lpstr>8_White</vt:lpstr>
      <vt:lpstr>9_White</vt:lpstr>
      <vt:lpstr>Registry Researcher Environment, Research and Enterprise</vt:lpstr>
      <vt:lpstr>PowerPoint Presentation</vt:lpstr>
      <vt:lpstr>PowerPoint Presentation</vt:lpstr>
      <vt:lpstr>Purpose of the session</vt:lpstr>
      <vt:lpstr>Agenda</vt:lpstr>
      <vt:lpstr>Pre-submission deadlines</vt:lpstr>
      <vt:lpstr>Pre-submission deadlines</vt:lpstr>
      <vt:lpstr>Pre-submission deadlines</vt:lpstr>
      <vt:lpstr>Pre-submission deadlines</vt:lpstr>
      <vt:lpstr>The final draft</vt:lpstr>
      <vt:lpstr>Activity: Plagiarism and referencing</vt:lpstr>
      <vt:lpstr>Plagiarism and referencing</vt:lpstr>
      <vt:lpstr>Plagiarism and referencing</vt:lpstr>
      <vt:lpstr>Presentation regulations</vt:lpstr>
      <vt:lpstr>Presentation regulations</vt:lpstr>
      <vt:lpstr>Presentation regulations</vt:lpstr>
      <vt:lpstr>Presentation regulations</vt:lpstr>
      <vt:lpstr>Presentation regulations</vt:lpstr>
      <vt:lpstr>Presentation regulations</vt:lpstr>
      <vt:lpstr>Presentation regulations</vt:lpstr>
      <vt:lpstr>Presentation regulations</vt:lpstr>
      <vt:lpstr>Presentation regulations</vt:lpstr>
      <vt:lpstr>Presentation regulations</vt:lpstr>
      <vt:lpstr>Presentation regulations</vt:lpstr>
      <vt:lpstr>Submission</vt:lpstr>
      <vt:lpstr>Electronic submission via Turnitin</vt:lpstr>
      <vt:lpstr>Submission of paper copies and  relevant paperwork</vt:lpstr>
      <vt:lpstr>PGR candidate checklists A and B</vt:lpstr>
      <vt:lpstr>PGR candidate checklists A and B</vt:lpstr>
      <vt:lpstr>Where do I get the forms?</vt:lpstr>
      <vt:lpstr>What happens next…</vt:lpstr>
      <vt:lpstr>Important note!</vt:lpstr>
      <vt:lpstr>Viva</vt:lpstr>
      <vt:lpstr>Want to know more about the viva?</vt:lpstr>
      <vt:lpstr>After the viva: outcomes</vt:lpstr>
      <vt:lpstr>Viva: What are examiners looking for?</vt:lpstr>
      <vt:lpstr>Getting your result</vt:lpstr>
      <vt:lpstr>Graduation!</vt:lpstr>
      <vt:lpstr>Things to watch out for…</vt:lpstr>
      <vt:lpstr>Common issues and mistakes…</vt:lpstr>
      <vt:lpstr>Ask us! Q &amp; A session</vt:lpstr>
      <vt:lpstr>Your views…</vt:lpstr>
      <vt:lpstr>Contact details</vt:lpstr>
    </vt:vector>
  </TitlesOfParts>
  <Company>Brahm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A.Jackson</dc:creator>
  <cp:lastModifiedBy>Lianne Stennett</cp:lastModifiedBy>
  <cp:revision>254</cp:revision>
  <cp:lastPrinted>2016-11-23T13:12:35Z</cp:lastPrinted>
  <dcterms:created xsi:type="dcterms:W3CDTF">2009-01-21T14:22:17Z</dcterms:created>
  <dcterms:modified xsi:type="dcterms:W3CDTF">2019-10-08T10:56:51Z</dcterms:modified>
</cp:coreProperties>
</file>