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82" r:id="rId7"/>
    <p:sldId id="283" r:id="rId8"/>
    <p:sldId id="284" r:id="rId9"/>
    <p:sldId id="275" r:id="rId10"/>
    <p:sldId id="258" r:id="rId11"/>
    <p:sldId id="267" r:id="rId12"/>
    <p:sldId id="273" r:id="rId13"/>
    <p:sldId id="266" r:id="rId14"/>
    <p:sldId id="270" r:id="rId15"/>
    <p:sldId id="277" r:id="rId16"/>
    <p:sldId id="271" r:id="rId17"/>
    <p:sldId id="276" r:id="rId18"/>
    <p:sldId id="274" r:id="rId19"/>
    <p:sldId id="278" r:id="rId20"/>
    <p:sldId id="279" r:id="rId21"/>
    <p:sldId id="280"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16/10/2020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dirty="0"/>
              <a:t> Memory 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has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 </a:t>
            </a:r>
            <a:r>
              <a:rPr lang="en-US" dirty="0" err="1"/>
              <a:t>thods</a:t>
            </a:r>
            <a:r>
              <a:rPr lang="en-US" dirty="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 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Exception Handling, Input/Output and GUI development</a:t>
            </a:r>
          </a:p>
          <a:p>
            <a:pPr>
              <a:buFont typeface="Wingdings" panose="05000000000000000000" pitchFamily="2" charset="2"/>
              <a:buChar char="v"/>
            </a:pPr>
            <a:r>
              <a:rPr lang="en-GB" dirty="0"/>
              <a:t> Lesson 6 – Java Generics and Java Collections</a:t>
            </a:r>
          </a:p>
          <a:p>
            <a:endParaRPr lang="en-GB"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Java programming revolves around  classes and objects</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templates for creating objects</a:t>
            </a:r>
          </a:p>
          <a:p>
            <a:endParaRPr lang="en-GB" dirty="0"/>
          </a:p>
        </p:txBody>
      </p:sp>
    </p:spTree>
    <p:extLst>
      <p:ext uri="{BB962C8B-B14F-4D97-AF65-F5344CB8AC3E}">
        <p14:creationId xmlns:p14="http://schemas.microsoft.com/office/powerpoint/2010/main" val="362677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byte - </a:t>
            </a:r>
          </a:p>
          <a:p>
            <a:pPr>
              <a:buFont typeface="Wingdings" panose="05000000000000000000" pitchFamily="2" charset="2"/>
              <a:buChar char="v"/>
            </a:pPr>
            <a:r>
              <a:rPr lang="en-US" dirty="0"/>
              <a:t> short - </a:t>
            </a:r>
          </a:p>
          <a:p>
            <a:pPr>
              <a:buFont typeface="Wingdings" panose="05000000000000000000" pitchFamily="2" charset="2"/>
              <a:buChar char="v"/>
            </a:pPr>
            <a:r>
              <a:rPr lang="en-US" dirty="0"/>
              <a:t> </a:t>
            </a:r>
            <a:r>
              <a:rPr lang="en-US" dirty="0" err="1"/>
              <a:t>int</a:t>
            </a:r>
            <a:r>
              <a:rPr lang="en-US" dirty="0"/>
              <a:t> - </a:t>
            </a:r>
          </a:p>
          <a:p>
            <a:pPr>
              <a:buFont typeface="Wingdings" panose="05000000000000000000" pitchFamily="2" charset="2"/>
              <a:buChar char="v"/>
            </a:pPr>
            <a:r>
              <a:rPr lang="en-US" dirty="0"/>
              <a:t> long - </a:t>
            </a:r>
          </a:p>
          <a:p>
            <a:pPr>
              <a:buFont typeface="Wingdings" panose="05000000000000000000" pitchFamily="2" charset="2"/>
              <a:buChar char="v"/>
            </a:pPr>
            <a:r>
              <a:rPr lang="en-US" dirty="0"/>
              <a:t> float - </a:t>
            </a:r>
          </a:p>
          <a:p>
            <a:pPr>
              <a:buFont typeface="Wingdings" panose="05000000000000000000" pitchFamily="2" charset="2"/>
              <a:buChar char="v"/>
            </a:pPr>
            <a:r>
              <a:rPr lang="en-US" dirty="0"/>
              <a:t> double - </a:t>
            </a:r>
          </a:p>
          <a:p>
            <a:pPr>
              <a:buFont typeface="Wingdings" panose="05000000000000000000" pitchFamily="2" charset="2"/>
              <a:buChar char="v"/>
            </a:pPr>
            <a:r>
              <a:rPr lang="en-US" dirty="0"/>
              <a:t> char - </a:t>
            </a:r>
          </a:p>
          <a:p>
            <a:pPr>
              <a:buFont typeface="Wingdings" panose="05000000000000000000" pitchFamily="2" charset="2"/>
              <a:buChar char="v"/>
            </a:pPr>
            <a:r>
              <a:rPr lang="en-US" dirty="0"/>
              <a:t> 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4787</TotalTime>
  <Words>1573</Words>
  <Application>Microsoft Office PowerPoint</Application>
  <PresentationFormat>On-screen Show (4:3)</PresentationFormat>
  <Paragraphs>289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International study centre</vt:lpstr>
      <vt:lpstr>Java Bootcamp Outline</vt:lpstr>
      <vt:lpstr>Lesson 1 - Outline</vt:lpstr>
      <vt:lpstr>Classes and objects in a nutshell</vt:lpstr>
      <vt:lpstr>Sample Bicycle Class</vt:lpstr>
      <vt:lpstr>Hello Java</vt:lpstr>
      <vt:lpstr>What is a variable? </vt:lpstr>
      <vt:lpstr>Data Types in Object Oriented Programming</vt:lpstr>
      <vt:lpstr>Java primitive data types</vt:lpstr>
      <vt:lpstr>PowerPoint Presentation</vt:lpstr>
      <vt:lpstr>Java vs C++</vt:lpstr>
      <vt:lpstr>Java vs C++</vt:lpstr>
      <vt:lpstr>Operators in Java are similar to that of C++</vt:lpstr>
      <vt:lpstr>PowerPoint Presentation</vt:lpstr>
      <vt:lpstr>Every program has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62</cp:revision>
  <dcterms:created xsi:type="dcterms:W3CDTF">2020-03-06T14:36:40Z</dcterms:created>
  <dcterms:modified xsi:type="dcterms:W3CDTF">2020-10-16T19:25:50Z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