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73" r:id="rId7"/>
    <p:sldId id="27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 and </a:t>
            </a:r>
            <a:r>
              <a:rPr lang="en-US" b="1" dirty="0" err="1"/>
              <a:t>gui</a:t>
            </a:r>
            <a:r>
              <a:rPr lang="en-US" b="1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7954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Java 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String as a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Lists and 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Maps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Layouts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Buttons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Labels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TextField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 marL="0" indent="0">
              <a:buNone/>
            </a:pPr>
            <a:r>
              <a:rPr lang="en-GB" dirty="0"/>
              <a:t>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 marL="0" indent="0">
              <a:buNone/>
            </a:pPr>
            <a:r>
              <a:rPr lang="en-GB" dirty="0"/>
              <a:t>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4693</TotalTime>
  <Words>312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International study centre</vt:lpstr>
      <vt:lpstr>Outline</vt:lpstr>
      <vt:lpstr>Generics</vt:lpstr>
      <vt:lpstr>Introduction to 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49</cp:revision>
  <dcterms:created xsi:type="dcterms:W3CDTF">2020-03-06T14:36:40Z</dcterms:created>
  <dcterms:modified xsi:type="dcterms:W3CDTF">2020-10-17T05:29:59Z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