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1" d="100"/>
          <a:sy n="51" d="100"/>
        </p:scale>
        <p:origin x="17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0B9B-D7CA-4DDC-BB81-17813DACBA5E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E1A-3289-4D99-93E0-0E5A3774C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86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0B9B-D7CA-4DDC-BB81-17813DACBA5E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E1A-3289-4D99-93E0-0E5A3774C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65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0B9B-D7CA-4DDC-BB81-17813DACBA5E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E1A-3289-4D99-93E0-0E5A3774C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45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0B9B-D7CA-4DDC-BB81-17813DACBA5E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E1A-3289-4D99-93E0-0E5A3774C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73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0B9B-D7CA-4DDC-BB81-17813DACBA5E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E1A-3289-4D99-93E0-0E5A3774C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26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0B9B-D7CA-4DDC-BB81-17813DACBA5E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E1A-3289-4D99-93E0-0E5A3774C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09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0B9B-D7CA-4DDC-BB81-17813DACBA5E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E1A-3289-4D99-93E0-0E5A3774C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52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0B9B-D7CA-4DDC-BB81-17813DACBA5E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E1A-3289-4D99-93E0-0E5A3774C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09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0B9B-D7CA-4DDC-BB81-17813DACBA5E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E1A-3289-4D99-93E0-0E5A3774C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47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0B9B-D7CA-4DDC-BB81-17813DACBA5E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E1A-3289-4D99-93E0-0E5A3774C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44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0B9B-D7CA-4DDC-BB81-17813DACBA5E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E1A-3289-4D99-93E0-0E5A3774C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77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F0B9B-D7CA-4DDC-BB81-17813DACBA5E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98E1A-3289-4D99-93E0-0E5A3774C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76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BF427D-81A9-4C05-BEAB-94D198DC6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013415"/>
              </p:ext>
            </p:extLst>
          </p:nvPr>
        </p:nvGraphicFramePr>
        <p:xfrm>
          <a:off x="2" y="323851"/>
          <a:ext cx="6858000" cy="9405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77213577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9094415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229164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9723660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00660988"/>
                    </a:ext>
                  </a:extLst>
                </a:gridCol>
              </a:tblGrid>
              <a:tr h="738795"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9322392"/>
                  </a:ext>
                </a:extLst>
              </a:tr>
              <a:tr h="72222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Dr Afolabi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Pastor Amos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Dr Ebube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4570762"/>
                  </a:ext>
                </a:extLst>
              </a:tr>
              <a:tr h="722220"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099323"/>
                  </a:ext>
                </a:extLst>
              </a:tr>
              <a:tr h="722220"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726930"/>
                  </a:ext>
                </a:extLst>
              </a:tr>
              <a:tr h="722220"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040535"/>
                  </a:ext>
                </a:extLst>
              </a:tr>
              <a:tr h="722220"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7417901"/>
                  </a:ext>
                </a:extLst>
              </a:tr>
              <a:tr h="722220"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9574867"/>
                  </a:ext>
                </a:extLst>
              </a:tr>
              <a:tr h="722220"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9588"/>
                  </a:ext>
                </a:extLst>
              </a:tr>
              <a:tr h="722220"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2552355"/>
                  </a:ext>
                </a:extLst>
              </a:tr>
              <a:tr h="722220"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7180355"/>
                  </a:ext>
                </a:extLst>
              </a:tr>
              <a:tr h="722220"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2215737"/>
                  </a:ext>
                </a:extLst>
              </a:tr>
              <a:tr h="722220"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5630395"/>
                  </a:ext>
                </a:extLst>
              </a:tr>
              <a:tr h="72222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8628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68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7</Words>
  <Application>Microsoft Office PowerPoint</Application>
  <PresentationFormat>A4 Paper (210x297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Alamina</dc:creator>
  <cp:lastModifiedBy>John Alamina</cp:lastModifiedBy>
  <cp:revision>5</cp:revision>
  <cp:lastPrinted>2021-01-16T11:24:20Z</cp:lastPrinted>
  <dcterms:created xsi:type="dcterms:W3CDTF">2021-01-16T10:55:13Z</dcterms:created>
  <dcterms:modified xsi:type="dcterms:W3CDTF">2021-01-16T11:25:38Z</dcterms:modified>
</cp:coreProperties>
</file>