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EFC-D324-460E-BDAB-6C6B78ABF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F652-A342-4618-9736-B088EA56B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3B3E-DB31-4172-9920-AD7009C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2599-7BF5-482E-9536-F6D55110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7E7A-3E30-4D23-9068-FBE62ED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3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6F13-9D84-4604-A1F0-2127A75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51797-65E6-4C4C-9FB0-86A9E3F8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AC99-C0BE-4FCD-A515-1BEEB9A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9B69-4CB4-49B8-AC4C-3764D13D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6C16-FDFA-4027-8A9A-2F12C15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263E-D57C-41FD-BEDB-8F09DA64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9DF9-0777-40A5-BDB1-4CBE0BC2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435D-018F-4409-9965-C3385D8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3610-927B-4AEC-98AC-51037E3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9B2B-94C1-4D92-ACC2-48C3E316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1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811E-1604-46B5-AC0B-71D1845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2C8D-1E7D-41B1-8674-BA273822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8944-4B65-468B-A02B-AC4D9172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F10C-D441-4152-9EEF-6AA081E5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FB74-1F78-429E-8ADA-FF89833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74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5940-65BC-4F3F-B744-D98D75A0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6208-B434-4E00-BB18-E67AEEA6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6284-D4A1-493D-87BD-DC7400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0EDD-7D57-4E9E-BD18-6EF47B25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D869-D8CB-4CD2-ABBE-C5C0F72F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447C-6AD1-4739-BE69-7332B61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00A7-3ACF-414B-9796-1CF12D61A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B114-3CF7-4AFE-A8CE-980DFF72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6A1F-EF58-4229-8669-0193F79D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47E2-D2B0-4877-B425-8FA835E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A734-1C8A-4E8C-B21B-013E32B0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56B3-3BDC-45CB-ACA3-FE1C237B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74D99-28CE-4EC7-BEA4-816C3AAE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DE4F-1C36-4A23-8136-2305EAE8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65C8-727E-4437-B93D-F5C791E9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2C897-5EB3-4756-BC9F-1F1B7B4A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EF6F1-C2B1-4B90-836B-FDE7B13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C6AFC-BE63-49B7-B916-3F07E2C6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76A00-49B1-4CF3-874D-95E1D532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875-5A23-41DA-913F-2F5FF68D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644A-F5C9-491E-894E-A1E17472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85C0C-B744-4693-8E0D-0A082510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51AAB-F7B3-4385-A2F5-1770C7E6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1006-170F-4CCD-AFBE-4A6BC44C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1C37-9368-49F7-B8E2-0C8A2AB5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E288-D966-43A2-84C7-ED75428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99C9-847D-4FDA-BF23-50B4DB2A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E93C-97C4-4F71-9B4F-0F7187DA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70601-5E26-4FF1-9C1D-FB661FF1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6516-6199-4B9B-90D3-8E0D80CF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A72E-369C-421B-88CF-20A2ADA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556A-D8C7-4E6A-A67F-0A440A7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5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71E-8B83-4B7E-9B78-3A1705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90BD9-9C77-4E4B-AFC5-2BEFC29F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60A8-5938-4FF6-BADD-F52A8A31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4485-644D-4BBF-B1D5-E94544B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E239-133E-4439-8247-D7060BE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5A5D-FB7B-4140-BF9E-6A6948CF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7F44C-AF1F-4A5A-AD16-750ACDAF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DF201-870F-46DB-BF23-B21AA899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78BEF-5D74-413B-9DB6-7D08CCA17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B106-A56F-4E34-AC0A-A9A86D576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42C-2D2B-4043-A1A9-6AD4F16C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did not create me to worry</a:t>
            </a:r>
          </a:p>
          <a:p>
            <a:pPr marL="0" indent="0">
              <a:buNone/>
            </a:pPr>
            <a:r>
              <a:rPr lang="en-US" sz="3200" dirty="0"/>
              <a:t>You did not create me to fear</a:t>
            </a:r>
          </a:p>
          <a:p>
            <a:pPr marL="0" indent="0">
              <a:buNone/>
            </a:pPr>
            <a:r>
              <a:rPr lang="en-US" sz="3200" dirty="0"/>
              <a:t>But You created me to worship - daily</a:t>
            </a:r>
          </a:p>
          <a:p>
            <a:pPr marL="0" indent="0">
              <a:buNone/>
            </a:pPr>
            <a:r>
              <a:rPr lang="en-US" sz="3200" dirty="0"/>
              <a:t>So Ima leave it all right here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US" sz="3200" dirty="0"/>
              <a:t>You did not create me to worry</a:t>
            </a:r>
          </a:p>
          <a:p>
            <a:pPr marL="0" indent="0">
              <a:buNone/>
            </a:pPr>
            <a:r>
              <a:rPr lang="en-US" sz="3200" dirty="0"/>
              <a:t>You did not create me to fear</a:t>
            </a:r>
          </a:p>
          <a:p>
            <a:pPr marL="0" indent="0">
              <a:buNone/>
            </a:pPr>
            <a:r>
              <a:rPr lang="en-US" sz="3200" dirty="0"/>
              <a:t>But You created me to worship - daily</a:t>
            </a:r>
          </a:p>
          <a:p>
            <a:pPr marL="0" indent="0">
              <a:buNone/>
            </a:pPr>
            <a:r>
              <a:rPr lang="en-US" sz="3200" dirty="0"/>
              <a:t>So Ima leave it all right here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My hands are raised because I surrender</a:t>
            </a:r>
          </a:p>
          <a:p>
            <a:pPr marL="0" indent="0">
              <a:buNone/>
            </a:pPr>
            <a:r>
              <a:rPr lang="en-US" sz="3200" dirty="0"/>
              <a:t>Your will is what's best for me</a:t>
            </a:r>
          </a:p>
          <a:p>
            <a:pPr marL="0" indent="0">
              <a:buNone/>
            </a:pPr>
            <a:r>
              <a:rPr lang="en-US" sz="3200" dirty="0"/>
              <a:t>I worship You because You're Jehovah Jireh</a:t>
            </a:r>
          </a:p>
          <a:p>
            <a:pPr marL="0" indent="0">
              <a:buNone/>
            </a:pPr>
            <a:r>
              <a:rPr lang="en-US" sz="3200" dirty="0"/>
              <a:t>I bow before the King of Kings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No more crying no more complaining</a:t>
            </a:r>
          </a:p>
          <a:p>
            <a:pPr marL="0" indent="0">
              <a:buNone/>
            </a:pPr>
            <a:r>
              <a:rPr lang="en-US" sz="3200" dirty="0"/>
              <a:t>I believe Your word is true</a:t>
            </a:r>
          </a:p>
          <a:p>
            <a:pPr marL="0" indent="0">
              <a:buNone/>
            </a:pPr>
            <a:r>
              <a:rPr lang="en-US" sz="3200" dirty="0"/>
              <a:t>Lord You promised never to leave me lonely</a:t>
            </a:r>
          </a:p>
          <a:p>
            <a:pPr marL="0" indent="0">
              <a:buNone/>
            </a:pPr>
            <a:r>
              <a:rPr lang="en-US" sz="3200" dirty="0"/>
              <a:t>So this is what I'm going to do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 will trust in You Lord</a:t>
            </a:r>
          </a:p>
          <a:p>
            <a:pPr marL="0" indent="0">
              <a:buNone/>
            </a:pPr>
            <a:r>
              <a:rPr lang="en-US" sz="3200" dirty="0"/>
              <a:t>I will trust in You Lord</a:t>
            </a:r>
          </a:p>
          <a:p>
            <a:pPr marL="0" indent="0">
              <a:buNone/>
            </a:pPr>
            <a:r>
              <a:rPr lang="en-US" sz="3200" dirty="0"/>
              <a:t>I will put my trust </a:t>
            </a:r>
            <a:r>
              <a:rPr lang="en-US" sz="3200"/>
              <a:t>in You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There's a beautiful home in a faraway land</a:t>
            </a:r>
          </a:p>
          <a:p>
            <a:pPr marL="0" indent="0">
              <a:buNone/>
            </a:pPr>
            <a:r>
              <a:rPr lang="en-US" sz="3200" dirty="0"/>
              <a:t>where the saints of God are gathering</a:t>
            </a:r>
          </a:p>
          <a:p>
            <a:pPr marL="0" indent="0">
              <a:buNone/>
            </a:pPr>
            <a:r>
              <a:rPr lang="en-US" sz="3200" dirty="0"/>
              <a:t>here's a sweet melody they are singing to the LORD</a:t>
            </a:r>
          </a:p>
          <a:p>
            <a:pPr marL="0" indent="0">
              <a:buNone/>
            </a:pPr>
            <a:r>
              <a:rPr lang="en-US" sz="3200" dirty="0"/>
              <a:t>they are giving him praises forever more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Thank You my God, You’ve done what nobody else could do</a:t>
            </a:r>
          </a:p>
          <a:p>
            <a:pPr marL="0" indent="0">
              <a:buNone/>
            </a:pPr>
            <a:r>
              <a:rPr lang="en-US" sz="3200" dirty="0"/>
              <a:t>Thank You, my God, my mouth will sing of your praise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When I was hungry you gave me food,</a:t>
            </a:r>
          </a:p>
          <a:p>
            <a:pPr marL="0" indent="0">
              <a:buNone/>
            </a:pPr>
            <a:r>
              <a:rPr lang="en-US" sz="3200" dirty="0"/>
              <a:t>When I was thirsty you gave me drink,</a:t>
            </a:r>
          </a:p>
          <a:p>
            <a:pPr marL="0" indent="0">
              <a:buNone/>
            </a:pPr>
            <a:r>
              <a:rPr lang="en-US" sz="3200" dirty="0"/>
              <a:t>When I was lonely you comforted me</a:t>
            </a:r>
          </a:p>
          <a:p>
            <a:pPr marL="0" indent="0">
              <a:buNone/>
            </a:pPr>
            <a:r>
              <a:rPr lang="en-US" sz="3200" dirty="0"/>
              <a:t>My mouth will sing of your praise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My Father God in heaven, you are so good to me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are so good to me, You are so good to me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Be thou (exalted 3x) Emmanuel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 surrender all to You</a:t>
            </a:r>
          </a:p>
          <a:p>
            <a:pPr marL="0" indent="0">
              <a:buNone/>
            </a:pPr>
            <a:r>
              <a:rPr lang="en-US" sz="3200" dirty="0"/>
              <a:t>Everything I give to you</a:t>
            </a:r>
          </a:p>
          <a:p>
            <a:pPr marL="0" indent="0">
              <a:buNone/>
            </a:pPr>
            <a:r>
              <a:rPr lang="en-US" sz="3200" dirty="0"/>
              <a:t>Withholding nothing 2x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 give myself away 2x so you can use me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277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11</cp:revision>
  <dcterms:created xsi:type="dcterms:W3CDTF">2020-07-12T08:51:44Z</dcterms:created>
  <dcterms:modified xsi:type="dcterms:W3CDTF">2020-08-30T09:06:07Z</dcterms:modified>
</cp:coreProperties>
</file>