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4" r:id="rId4"/>
    <p:sldId id="267" r:id="rId5"/>
    <p:sldId id="268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46A62-1BFF-8944-A533-B4BFB74D391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53A90-5715-424B-8882-AF7999151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6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study </a:t>
            </a:r>
            <a:r>
              <a:rPr lang="en-GB" dirty="0" smtClean="0"/>
              <a:t>centre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Functions, Loops, Condition &amp; Data Types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6445" y="331039"/>
            <a:ext cx="5959475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980" y="1171254"/>
            <a:ext cx="5386952" cy="51263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45" y="1171254"/>
            <a:ext cx="4863030" cy="51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84" y="2747963"/>
            <a:ext cx="3017206" cy="35814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50" y="2747963"/>
            <a:ext cx="2562288" cy="3581400"/>
          </a:xfrm>
        </p:spPr>
      </p:pic>
      <p:sp>
        <p:nvSpPr>
          <p:cNvPr id="3" name="Rectangle 2"/>
          <p:cNvSpPr/>
          <p:nvPr/>
        </p:nvSpPr>
        <p:spPr>
          <a:xfrm>
            <a:off x="3387047" y="17100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return_type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function_name</a:t>
            </a:r>
            <a:r>
              <a:rPr lang="en-US" dirty="0"/>
              <a:t>( parameter list ) { </a:t>
            </a:r>
            <a:endParaRPr lang="en-US" dirty="0" smtClean="0"/>
          </a:p>
          <a:p>
            <a:r>
              <a:rPr lang="en-US" dirty="0" smtClean="0"/>
              <a:t>	body </a:t>
            </a:r>
            <a:r>
              <a:rPr lang="en-US" dirty="0"/>
              <a:t>of the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23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 (if)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64" y="1710035"/>
            <a:ext cx="3365500" cy="43053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718028" y="202853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8"/>
                </a:solidFill>
              </a:rPr>
              <a:t>int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100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// check the </a:t>
            </a:r>
            <a:r>
              <a:rPr lang="en-US" dirty="0" err="1">
                <a:solidFill>
                  <a:srgbClr val="880000"/>
                </a:solidFill>
              </a:rPr>
              <a:t>boolean</a:t>
            </a:r>
            <a:r>
              <a:rPr lang="en-US" dirty="0">
                <a:solidFill>
                  <a:srgbClr val="880000"/>
                </a:solidFill>
              </a:rPr>
              <a:t> condition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10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// if condition is true then print the following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008800"/>
                </a:solidFill>
              </a:rPr>
              <a:t>"Value of a is 10"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endl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88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88"/>
                </a:solidFill>
              </a:rPr>
              <a:t>if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20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// if else if condition is true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008800"/>
                </a:solidFill>
              </a:rPr>
              <a:t>"Value of a is 20"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endl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</a:p>
          <a:p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88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000088"/>
                </a:solidFill>
              </a:rPr>
              <a:t>if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30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// if else if condition is true </a:t>
            </a:r>
            <a:endParaRPr lang="en-US" dirty="0" smtClean="0">
              <a:solidFill>
                <a:srgbClr val="880000"/>
              </a:solidFill>
            </a:endParaRPr>
          </a:p>
          <a:p>
            <a:r>
              <a:rPr lang="en-US" dirty="0">
                <a:solidFill>
                  <a:srgbClr val="880000"/>
                </a:solidFill>
              </a:rPr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008800"/>
                </a:solidFill>
              </a:rPr>
              <a:t>"Value of a is 30"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endl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88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// if none of the conditions is true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008800"/>
                </a:solidFill>
              </a:rPr>
              <a:t>"Value of a is not matching"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endl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008800"/>
                </a:solidFill>
              </a:rPr>
              <a:t>"Exact value of a is : "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endl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56" y="2171700"/>
            <a:ext cx="2834644" cy="32449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8027" y="1710035"/>
            <a:ext cx="41500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8"/>
                </a:solidFill>
              </a:rPr>
              <a:t>while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20</a:t>
            </a:r>
            <a:r>
              <a:rPr lang="en-US" dirty="0"/>
              <a:t> </a:t>
            </a:r>
            <a:r>
              <a:rPr lang="en-US" dirty="0" smtClean="0">
                <a:solidFill>
                  <a:srgbClr val="6666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00"/>
                </a:solidFill>
              </a:rPr>
              <a:t>{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/>
              <a:t> 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008800"/>
                </a:solidFill>
              </a:rPr>
              <a:t>"value of a: "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endl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</a:t>
            </a:r>
            <a:r>
              <a:rPr lang="en-US" dirty="0">
                <a:solidFill>
                  <a:srgbClr val="666600"/>
                </a:solidFill>
              </a:rPr>
              <a:t>++;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666600"/>
                </a:solidFill>
              </a:rPr>
              <a:t>}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718027" y="33344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8"/>
                </a:solidFill>
              </a:rPr>
              <a:t>for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/>
              <a:t> </a:t>
            </a:r>
            <a:r>
              <a:rPr lang="en-US" dirty="0" err="1">
                <a:solidFill>
                  <a:srgbClr val="000088"/>
                </a:solidFill>
              </a:rPr>
              <a:t>int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10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20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008800"/>
                </a:solidFill>
              </a:rPr>
              <a:t>"value of a: "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endl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666600"/>
                </a:solidFill>
              </a:rPr>
              <a:t>}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718027" y="46818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8"/>
                </a:solidFill>
              </a:rPr>
              <a:t>do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008800"/>
                </a:solidFill>
              </a:rPr>
              <a:t>"value of a: "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endl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</a:p>
          <a:p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1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88"/>
                </a:solidFill>
              </a:rPr>
              <a:t>while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/>
              <a:t> a </a:t>
            </a:r>
            <a:r>
              <a:rPr lang="en-US" dirty="0">
                <a:solidFill>
                  <a:srgbClr val="666600"/>
                </a:solidFill>
              </a:rPr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20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60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350" y="2664178"/>
            <a:ext cx="6831673" cy="3014132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Any Questions ?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84630" y="3883378"/>
            <a:ext cx="2935111" cy="2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978</TotalTime>
  <Words>82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International study centre</vt:lpstr>
      <vt:lpstr>Data Types</vt:lpstr>
      <vt:lpstr>Functions</vt:lpstr>
      <vt:lpstr>Condition (if)</vt:lpstr>
      <vt:lpstr>Loops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Taha Al-Jody (Researcher)</dc:creator>
  <cp:lastModifiedBy>Taha Al-Jody (Researcher)</cp:lastModifiedBy>
  <cp:revision>51</cp:revision>
  <dcterms:created xsi:type="dcterms:W3CDTF">2018-02-11T11:48:18Z</dcterms:created>
  <dcterms:modified xsi:type="dcterms:W3CDTF">2018-04-25T20:33:47Z</dcterms:modified>
</cp:coreProperties>
</file>