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1" r:id="rId6"/>
    <p:sldId id="258" r:id="rId7"/>
    <p:sldId id="259" r:id="rId8"/>
    <p:sldId id="260" r:id="rId9"/>
    <p:sldId id="262" r:id="rId10"/>
    <p:sldId id="264" r:id="rId11"/>
    <p:sldId id="265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ide Olabode (Researcher)" userId="aa976861-ec8a-4f63-8f1d-3b866e100197" providerId="ADAL" clId="{8E101CD4-3771-4545-9185-7E5EE577D888}"/>
    <pc:docChg chg="undo custSel addSld delSld modSld sldOrd modMainMaster">
      <pc:chgData name="Olaide Olabode (Researcher)" userId="aa976861-ec8a-4f63-8f1d-3b866e100197" providerId="ADAL" clId="{8E101CD4-3771-4545-9185-7E5EE577D888}" dt="2020-03-13T17:09:49.488" v="6889" actId="1076"/>
      <pc:docMkLst>
        <pc:docMk/>
      </pc:docMkLst>
      <pc:sldChg chg="addSp modSp add">
        <pc:chgData name="Olaide Olabode (Researcher)" userId="aa976861-ec8a-4f63-8f1d-3b866e100197" providerId="ADAL" clId="{8E101CD4-3771-4545-9185-7E5EE577D888}" dt="2020-03-09T17:22:02.753" v="4032" actId="20577"/>
        <pc:sldMkLst>
          <pc:docMk/>
          <pc:sldMk cId="4209893728" sldId="256"/>
        </pc:sldMkLst>
        <pc:spChg chg="mod">
          <ac:chgData name="Olaide Olabode (Researcher)" userId="aa976861-ec8a-4f63-8f1d-3b866e100197" providerId="ADAL" clId="{8E101CD4-3771-4545-9185-7E5EE577D888}" dt="2020-03-06T14:41:13.028" v="163" actId="1076"/>
          <ac:spMkLst>
            <pc:docMk/>
            <pc:sldMk cId="4209893728" sldId="256"/>
            <ac:spMk id="2" creationId="{9677287F-30F7-4C12-BB9F-F4C7E1D06EDA}"/>
          </ac:spMkLst>
        </pc:spChg>
        <pc:spChg chg="mod">
          <ac:chgData name="Olaide Olabode (Researcher)" userId="aa976861-ec8a-4f63-8f1d-3b866e100197" providerId="ADAL" clId="{8E101CD4-3771-4545-9185-7E5EE577D888}" dt="2020-03-09T17:22:02.753" v="4032" actId="20577"/>
          <ac:spMkLst>
            <pc:docMk/>
            <pc:sldMk cId="4209893728" sldId="256"/>
            <ac:spMk id="3" creationId="{9BBB4BDB-E40E-40A1-9AAD-3270D14E7071}"/>
          </ac:spMkLst>
        </pc:spChg>
        <pc:spChg chg="add mod">
          <ac:chgData name="Olaide Olabode (Researcher)" userId="aa976861-ec8a-4f63-8f1d-3b866e100197" providerId="ADAL" clId="{8E101CD4-3771-4545-9185-7E5EE577D888}" dt="2020-03-06T14:41:28.926" v="167" actId="403"/>
          <ac:spMkLst>
            <pc:docMk/>
            <pc:sldMk cId="4209893728" sldId="256"/>
            <ac:spMk id="4" creationId="{F6713370-FEE5-4D9A-A7A2-198172B8DBF6}"/>
          </ac:spMkLst>
        </pc:spChg>
      </pc:sldChg>
      <pc:sldChg chg="modSp add">
        <pc:chgData name="Olaide Olabode (Researcher)" userId="aa976861-ec8a-4f63-8f1d-3b866e100197" providerId="ADAL" clId="{8E101CD4-3771-4545-9185-7E5EE577D888}" dt="2020-03-09T17:22:48.208" v="4043" actId="20577"/>
        <pc:sldMkLst>
          <pc:docMk/>
          <pc:sldMk cId="500134768" sldId="257"/>
        </pc:sldMkLst>
        <pc:spChg chg="mod">
          <ac:chgData name="Olaide Olabode (Researcher)" userId="aa976861-ec8a-4f63-8f1d-3b866e100197" providerId="ADAL" clId="{8E101CD4-3771-4545-9185-7E5EE577D888}" dt="2020-03-09T17:22:48.208" v="4043" actId="20577"/>
          <ac:spMkLst>
            <pc:docMk/>
            <pc:sldMk cId="500134768" sldId="257"/>
            <ac:spMk id="2" creationId="{292AB18B-D4C6-4BAF-B7D7-603788621F92}"/>
          </ac:spMkLst>
        </pc:spChg>
        <pc:spChg chg="mod">
          <ac:chgData name="Olaide Olabode (Researcher)" userId="aa976861-ec8a-4f63-8f1d-3b866e100197" providerId="ADAL" clId="{8E101CD4-3771-4545-9185-7E5EE577D888}" dt="2020-03-06T14:56:25.275" v="686" actId="20577"/>
          <ac:spMkLst>
            <pc:docMk/>
            <pc:sldMk cId="500134768" sldId="257"/>
            <ac:spMk id="3" creationId="{D8AE9433-19E1-48C2-8716-2CC924C0D3B5}"/>
          </ac:spMkLst>
        </pc:spChg>
      </pc:sldChg>
      <pc:sldChg chg="addSp modSp add">
        <pc:chgData name="Olaide Olabode (Researcher)" userId="aa976861-ec8a-4f63-8f1d-3b866e100197" providerId="ADAL" clId="{8E101CD4-3771-4545-9185-7E5EE577D888}" dt="2020-03-09T17:22:45.728" v="4042" actId="20577"/>
        <pc:sldMkLst>
          <pc:docMk/>
          <pc:sldMk cId="3407798903" sldId="258"/>
        </pc:sldMkLst>
        <pc:spChg chg="mod">
          <ac:chgData name="Olaide Olabode (Researcher)" userId="aa976861-ec8a-4f63-8f1d-3b866e100197" providerId="ADAL" clId="{8E101CD4-3771-4545-9185-7E5EE577D888}" dt="2020-03-09T17:22:45.728" v="4042" actId="20577"/>
          <ac:spMkLst>
            <pc:docMk/>
            <pc:sldMk cId="3407798903" sldId="258"/>
            <ac:spMk id="2" creationId="{7304BBA7-9D5E-4B9A-95AF-2E54F4B41C0E}"/>
          </ac:spMkLst>
        </pc:spChg>
        <pc:spChg chg="mod">
          <ac:chgData name="Olaide Olabode (Researcher)" userId="aa976861-ec8a-4f63-8f1d-3b866e100197" providerId="ADAL" clId="{8E101CD4-3771-4545-9185-7E5EE577D888}" dt="2020-03-09T14:34:57.098" v="1140" actId="313"/>
          <ac:spMkLst>
            <pc:docMk/>
            <pc:sldMk cId="3407798903" sldId="258"/>
            <ac:spMk id="3" creationId="{3AB586B9-467B-4F63-B336-2E9D19321584}"/>
          </ac:spMkLst>
        </pc:spChg>
        <pc:picChg chg="add mod">
          <ac:chgData name="Olaide Olabode (Researcher)" userId="aa976861-ec8a-4f63-8f1d-3b866e100197" providerId="ADAL" clId="{8E101CD4-3771-4545-9185-7E5EE577D888}" dt="2020-03-09T14:25:38.574" v="862" actId="1076"/>
          <ac:picMkLst>
            <pc:docMk/>
            <pc:sldMk cId="3407798903" sldId="258"/>
            <ac:picMk id="5" creationId="{D645E9A0-8E32-4C1B-A14D-87821C97FB30}"/>
          </ac:picMkLst>
        </pc:picChg>
      </pc:sldChg>
      <pc:sldChg chg="modSp add">
        <pc:chgData name="Olaide Olabode (Researcher)" userId="aa976861-ec8a-4f63-8f1d-3b866e100197" providerId="ADAL" clId="{8E101CD4-3771-4545-9185-7E5EE577D888}" dt="2020-03-09T17:22:41.992" v="4041" actId="20577"/>
        <pc:sldMkLst>
          <pc:docMk/>
          <pc:sldMk cId="2681919587" sldId="259"/>
        </pc:sldMkLst>
        <pc:spChg chg="mod">
          <ac:chgData name="Olaide Olabode (Researcher)" userId="aa976861-ec8a-4f63-8f1d-3b866e100197" providerId="ADAL" clId="{8E101CD4-3771-4545-9185-7E5EE577D888}" dt="2020-03-09T17:22:41.992" v="4041" actId="20577"/>
          <ac:spMkLst>
            <pc:docMk/>
            <pc:sldMk cId="2681919587" sldId="259"/>
            <ac:spMk id="2" creationId="{D0F371AF-0F3D-4C75-BDB9-A4F068365D54}"/>
          </ac:spMkLst>
        </pc:spChg>
        <pc:spChg chg="mod">
          <ac:chgData name="Olaide Olabode (Researcher)" userId="aa976861-ec8a-4f63-8f1d-3b866e100197" providerId="ADAL" clId="{8E101CD4-3771-4545-9185-7E5EE577D888}" dt="2020-03-09T17:14:08.502" v="4021" actId="20577"/>
          <ac:spMkLst>
            <pc:docMk/>
            <pc:sldMk cId="2681919587" sldId="259"/>
            <ac:spMk id="3" creationId="{3C8BCD7E-B0F0-4A9E-A998-990193C58C1F}"/>
          </ac:spMkLst>
        </pc:spChg>
      </pc:sldChg>
      <pc:sldChg chg="addSp modSp add">
        <pc:chgData name="Olaide Olabode (Researcher)" userId="aa976861-ec8a-4f63-8f1d-3b866e100197" providerId="ADAL" clId="{8E101CD4-3771-4545-9185-7E5EE577D888}" dt="2020-03-13T14:25:14.749" v="4070" actId="114"/>
        <pc:sldMkLst>
          <pc:docMk/>
          <pc:sldMk cId="968198619" sldId="260"/>
        </pc:sldMkLst>
        <pc:spChg chg="mod">
          <ac:chgData name="Olaide Olabode (Researcher)" userId="aa976861-ec8a-4f63-8f1d-3b866e100197" providerId="ADAL" clId="{8E101CD4-3771-4545-9185-7E5EE577D888}" dt="2020-03-09T17:22:38.954" v="4040" actId="20577"/>
          <ac:spMkLst>
            <pc:docMk/>
            <pc:sldMk cId="968198619" sldId="260"/>
            <ac:spMk id="2" creationId="{1624039E-A568-49E5-A9D9-054972372D7B}"/>
          </ac:spMkLst>
        </pc:spChg>
        <pc:spChg chg="mod">
          <ac:chgData name="Olaide Olabode (Researcher)" userId="aa976861-ec8a-4f63-8f1d-3b866e100197" providerId="ADAL" clId="{8E101CD4-3771-4545-9185-7E5EE577D888}" dt="2020-03-13T14:25:14.749" v="4070" actId="114"/>
          <ac:spMkLst>
            <pc:docMk/>
            <pc:sldMk cId="968198619" sldId="260"/>
            <ac:spMk id="3" creationId="{2F94C1BE-791F-41D9-89DD-955BE565CD1B}"/>
          </ac:spMkLst>
        </pc:spChg>
        <pc:picChg chg="add mod">
          <ac:chgData name="Olaide Olabode (Researcher)" userId="aa976861-ec8a-4f63-8f1d-3b866e100197" providerId="ADAL" clId="{8E101CD4-3771-4545-9185-7E5EE577D888}" dt="2020-03-13T14:24:46.476" v="4068" actId="14100"/>
          <ac:picMkLst>
            <pc:docMk/>
            <pc:sldMk cId="968198619" sldId="260"/>
            <ac:picMk id="5" creationId="{7D15E461-50E1-4CFB-BD49-33439C33F075}"/>
          </ac:picMkLst>
        </pc:picChg>
      </pc:sldChg>
      <pc:sldChg chg="modSp add">
        <pc:chgData name="Olaide Olabode (Researcher)" userId="aa976861-ec8a-4f63-8f1d-3b866e100197" providerId="ADAL" clId="{8E101CD4-3771-4545-9185-7E5EE577D888}" dt="2020-03-09T17:22:52.729" v="4044" actId="20577"/>
        <pc:sldMkLst>
          <pc:docMk/>
          <pc:sldMk cId="2587548588" sldId="261"/>
        </pc:sldMkLst>
        <pc:spChg chg="mod">
          <ac:chgData name="Olaide Olabode (Researcher)" userId="aa976861-ec8a-4f63-8f1d-3b866e100197" providerId="ADAL" clId="{8E101CD4-3771-4545-9185-7E5EE577D888}" dt="2020-03-09T17:22:52.729" v="4044" actId="20577"/>
          <ac:spMkLst>
            <pc:docMk/>
            <pc:sldMk cId="2587548588" sldId="261"/>
            <ac:spMk id="2" creationId="{3435FEA7-5931-4532-8A5A-BFEAA59A6427}"/>
          </ac:spMkLst>
        </pc:spChg>
        <pc:spChg chg="mod">
          <ac:chgData name="Olaide Olabode (Researcher)" userId="aa976861-ec8a-4f63-8f1d-3b866e100197" providerId="ADAL" clId="{8E101CD4-3771-4545-9185-7E5EE577D888}" dt="2020-03-09T17:14:22.100" v="4026" actId="5793"/>
          <ac:spMkLst>
            <pc:docMk/>
            <pc:sldMk cId="2587548588" sldId="261"/>
            <ac:spMk id="3" creationId="{50850208-4A4C-40A3-B1D3-6BDA102AEEF4}"/>
          </ac:spMkLst>
        </pc:spChg>
      </pc:sldChg>
      <pc:sldChg chg="addSp modSp add">
        <pc:chgData name="Olaide Olabode (Researcher)" userId="aa976861-ec8a-4f63-8f1d-3b866e100197" providerId="ADAL" clId="{8E101CD4-3771-4545-9185-7E5EE577D888}" dt="2020-03-09T17:22:57.149" v="4045" actId="20577"/>
        <pc:sldMkLst>
          <pc:docMk/>
          <pc:sldMk cId="3286001143" sldId="262"/>
        </pc:sldMkLst>
        <pc:spChg chg="mod">
          <ac:chgData name="Olaide Olabode (Researcher)" userId="aa976861-ec8a-4f63-8f1d-3b866e100197" providerId="ADAL" clId="{8E101CD4-3771-4545-9185-7E5EE577D888}" dt="2020-03-09T17:22:57.149" v="4045" actId="20577"/>
          <ac:spMkLst>
            <pc:docMk/>
            <pc:sldMk cId="3286001143" sldId="262"/>
            <ac:spMk id="2" creationId="{E442D7E5-9A39-481B-84EA-78130CEE5C35}"/>
          </ac:spMkLst>
        </pc:spChg>
        <pc:spChg chg="mod">
          <ac:chgData name="Olaide Olabode (Researcher)" userId="aa976861-ec8a-4f63-8f1d-3b866e100197" providerId="ADAL" clId="{8E101CD4-3771-4545-9185-7E5EE577D888}" dt="2020-03-09T15:31:22.364" v="2990" actId="20577"/>
          <ac:spMkLst>
            <pc:docMk/>
            <pc:sldMk cId="3286001143" sldId="262"/>
            <ac:spMk id="3" creationId="{036D72EA-F7A6-41E8-B004-26630DFF0829}"/>
          </ac:spMkLst>
        </pc:spChg>
        <pc:picChg chg="add mod">
          <ac:chgData name="Olaide Olabode (Researcher)" userId="aa976861-ec8a-4f63-8f1d-3b866e100197" providerId="ADAL" clId="{8E101CD4-3771-4545-9185-7E5EE577D888}" dt="2020-03-09T15:31:15.623" v="2988" actId="14100"/>
          <ac:picMkLst>
            <pc:docMk/>
            <pc:sldMk cId="3286001143" sldId="262"/>
            <ac:picMk id="4" creationId="{2712BFF2-30B4-4CBB-8012-C4D8CD84091E}"/>
          </ac:picMkLst>
        </pc:picChg>
      </pc:sldChg>
      <pc:sldChg chg="modSp add ord">
        <pc:chgData name="Olaide Olabode (Researcher)" userId="aa976861-ec8a-4f63-8f1d-3b866e100197" providerId="ADAL" clId="{8E101CD4-3771-4545-9185-7E5EE577D888}" dt="2020-03-09T17:12:51.909" v="3989" actId="20577"/>
        <pc:sldMkLst>
          <pc:docMk/>
          <pc:sldMk cId="3444286743" sldId="263"/>
        </pc:sldMkLst>
        <pc:spChg chg="mod">
          <ac:chgData name="Olaide Olabode (Researcher)" userId="aa976861-ec8a-4f63-8f1d-3b866e100197" providerId="ADAL" clId="{8E101CD4-3771-4545-9185-7E5EE577D888}" dt="2020-03-09T17:01:13.065" v="3444" actId="20577"/>
          <ac:spMkLst>
            <pc:docMk/>
            <pc:sldMk cId="3444286743" sldId="263"/>
            <ac:spMk id="2" creationId="{7EBF46A5-ACAD-42D2-A1A6-ADC1140D4C5E}"/>
          </ac:spMkLst>
        </pc:spChg>
        <pc:spChg chg="mod">
          <ac:chgData name="Olaide Olabode (Researcher)" userId="aa976861-ec8a-4f63-8f1d-3b866e100197" providerId="ADAL" clId="{8E101CD4-3771-4545-9185-7E5EE577D888}" dt="2020-03-09T17:12:51.909" v="3989" actId="20577"/>
          <ac:spMkLst>
            <pc:docMk/>
            <pc:sldMk cId="3444286743" sldId="263"/>
            <ac:spMk id="3" creationId="{6F758064-4DD8-4663-BB30-51A3BFEDCA46}"/>
          </ac:spMkLst>
        </pc:spChg>
      </pc:sldChg>
      <pc:sldChg chg="addSp delSp modSp add">
        <pc:chgData name="Olaide Olabode (Researcher)" userId="aa976861-ec8a-4f63-8f1d-3b866e100197" providerId="ADAL" clId="{8E101CD4-3771-4545-9185-7E5EE577D888}" dt="2020-03-09T17:23:03.832" v="4046" actId="20577"/>
        <pc:sldMkLst>
          <pc:docMk/>
          <pc:sldMk cId="733225213" sldId="264"/>
        </pc:sldMkLst>
        <pc:spChg chg="mod">
          <ac:chgData name="Olaide Olabode (Researcher)" userId="aa976861-ec8a-4f63-8f1d-3b866e100197" providerId="ADAL" clId="{8E101CD4-3771-4545-9185-7E5EE577D888}" dt="2020-03-09T17:23:03.832" v="4046" actId="20577"/>
          <ac:spMkLst>
            <pc:docMk/>
            <pc:sldMk cId="733225213" sldId="264"/>
            <ac:spMk id="2" creationId="{5BDCA054-9342-44AE-A971-9A61E8772B32}"/>
          </ac:spMkLst>
        </pc:spChg>
        <pc:spChg chg="del">
          <ac:chgData name="Olaide Olabode (Researcher)" userId="aa976861-ec8a-4f63-8f1d-3b866e100197" providerId="ADAL" clId="{8E101CD4-3771-4545-9185-7E5EE577D888}" dt="2020-03-09T15:40:33.027" v="3066"/>
          <ac:spMkLst>
            <pc:docMk/>
            <pc:sldMk cId="733225213" sldId="264"/>
            <ac:spMk id="3" creationId="{4C2AC819-1028-46E1-97CE-08B4D8E59F9B}"/>
          </ac:spMkLst>
        </pc:spChg>
        <pc:spChg chg="add mod">
          <ac:chgData name="Olaide Olabode (Researcher)" userId="aa976861-ec8a-4f63-8f1d-3b866e100197" providerId="ADAL" clId="{8E101CD4-3771-4545-9185-7E5EE577D888}" dt="2020-03-09T15:43:39.579" v="3120" actId="1076"/>
          <ac:spMkLst>
            <pc:docMk/>
            <pc:sldMk cId="733225213" sldId="264"/>
            <ac:spMk id="5" creationId="{10265021-64DD-4C56-81E6-B8AAE49E1250}"/>
          </ac:spMkLst>
        </pc:spChg>
        <pc:spChg chg="add mod">
          <ac:chgData name="Olaide Olabode (Researcher)" userId="aa976861-ec8a-4f63-8f1d-3b866e100197" providerId="ADAL" clId="{8E101CD4-3771-4545-9185-7E5EE577D888}" dt="2020-03-09T15:43:39.579" v="3120" actId="1076"/>
          <ac:spMkLst>
            <pc:docMk/>
            <pc:sldMk cId="733225213" sldId="264"/>
            <ac:spMk id="10" creationId="{8F284DDB-0843-4EC8-85EA-2AF9FEDC0220}"/>
          </ac:spMkLst>
        </pc:spChg>
        <pc:spChg chg="add mod">
          <ac:chgData name="Olaide Olabode (Researcher)" userId="aa976861-ec8a-4f63-8f1d-3b866e100197" providerId="ADAL" clId="{8E101CD4-3771-4545-9185-7E5EE577D888}" dt="2020-03-09T15:43:39.579" v="3120" actId="1076"/>
          <ac:spMkLst>
            <pc:docMk/>
            <pc:sldMk cId="733225213" sldId="264"/>
            <ac:spMk id="12" creationId="{D69190A3-BAF9-4DB6-AA2B-8E966FB03A01}"/>
          </ac:spMkLst>
        </pc:spChg>
        <pc:spChg chg="add mod">
          <ac:chgData name="Olaide Olabode (Researcher)" userId="aa976861-ec8a-4f63-8f1d-3b866e100197" providerId="ADAL" clId="{8E101CD4-3771-4545-9185-7E5EE577D888}" dt="2020-03-09T15:47:01.576" v="3184" actId="1076"/>
          <ac:spMkLst>
            <pc:docMk/>
            <pc:sldMk cId="733225213" sldId="264"/>
            <ac:spMk id="14" creationId="{651442E4-2AC1-438D-BC01-C36B0E5340B8}"/>
          </ac:spMkLst>
        </pc:spChg>
        <pc:spChg chg="add mod">
          <ac:chgData name="Olaide Olabode (Researcher)" userId="aa976861-ec8a-4f63-8f1d-3b866e100197" providerId="ADAL" clId="{8E101CD4-3771-4545-9185-7E5EE577D888}" dt="2020-03-09T15:45:10.450" v="3173" actId="14100"/>
          <ac:spMkLst>
            <pc:docMk/>
            <pc:sldMk cId="733225213" sldId="264"/>
            <ac:spMk id="16" creationId="{E6A0AE91-0537-4FEF-AA50-3A43F0BBBFAB}"/>
          </ac:spMkLst>
        </pc:spChg>
        <pc:spChg chg="add mod">
          <ac:chgData name="Olaide Olabode (Researcher)" userId="aa976861-ec8a-4f63-8f1d-3b866e100197" providerId="ADAL" clId="{8E101CD4-3771-4545-9185-7E5EE577D888}" dt="2020-03-09T15:47:28.544" v="3201" actId="1076"/>
          <ac:spMkLst>
            <pc:docMk/>
            <pc:sldMk cId="733225213" sldId="264"/>
            <ac:spMk id="19" creationId="{E15CC634-2B03-467D-A646-B8C5E64587B5}"/>
          </ac:spMkLst>
        </pc:spChg>
        <pc:picChg chg="add mod">
          <ac:chgData name="Olaide Olabode (Researcher)" userId="aa976861-ec8a-4f63-8f1d-3b866e100197" providerId="ADAL" clId="{8E101CD4-3771-4545-9185-7E5EE577D888}" dt="2020-03-09T15:43:39.579" v="3120" actId="1076"/>
          <ac:picMkLst>
            <pc:docMk/>
            <pc:sldMk cId="733225213" sldId="264"/>
            <ac:picMk id="4" creationId="{97005B22-17A7-4343-ADFC-926619C465F9}"/>
          </ac:picMkLst>
        </pc:picChg>
        <pc:picChg chg="add mod">
          <ac:chgData name="Olaide Olabode (Researcher)" userId="aa976861-ec8a-4f63-8f1d-3b866e100197" providerId="ADAL" clId="{8E101CD4-3771-4545-9185-7E5EE577D888}" dt="2020-03-09T15:44:45.529" v="3144" actId="1076"/>
          <ac:picMkLst>
            <pc:docMk/>
            <pc:sldMk cId="733225213" sldId="264"/>
            <ac:picMk id="15" creationId="{7F9FDA3B-CF6B-4CC4-99FB-5C7B7C138D8F}"/>
          </ac:picMkLst>
        </pc:picChg>
        <pc:picChg chg="add mod">
          <ac:chgData name="Olaide Olabode (Researcher)" userId="aa976861-ec8a-4f63-8f1d-3b866e100197" providerId="ADAL" clId="{8E101CD4-3771-4545-9185-7E5EE577D888}" dt="2020-03-09T15:46:33.249" v="3178" actId="1076"/>
          <ac:picMkLst>
            <pc:docMk/>
            <pc:sldMk cId="733225213" sldId="264"/>
            <ac:picMk id="17" creationId="{24030782-55E7-49C9-BDF7-06C51E0C4999}"/>
          </ac:picMkLst>
        </pc:picChg>
        <pc:picChg chg="add mod">
          <ac:chgData name="Olaide Olabode (Researcher)" userId="aa976861-ec8a-4f63-8f1d-3b866e100197" providerId="ADAL" clId="{8E101CD4-3771-4545-9185-7E5EE577D888}" dt="2020-03-09T15:46:56.609" v="3183" actId="1076"/>
          <ac:picMkLst>
            <pc:docMk/>
            <pc:sldMk cId="733225213" sldId="264"/>
            <ac:picMk id="18" creationId="{2104D945-5E62-4954-9537-2F01BEF15398}"/>
          </ac:picMkLst>
        </pc:picChg>
        <pc:cxnChg chg="add mod">
          <ac:chgData name="Olaide Olabode (Researcher)" userId="aa976861-ec8a-4f63-8f1d-3b866e100197" providerId="ADAL" clId="{8E101CD4-3771-4545-9185-7E5EE577D888}" dt="2020-03-09T15:43:39.579" v="3120" actId="1076"/>
          <ac:cxnSpMkLst>
            <pc:docMk/>
            <pc:sldMk cId="733225213" sldId="264"/>
            <ac:cxnSpMk id="7" creationId="{7461CF7D-90BF-44B1-AD77-BD88028091DC}"/>
          </ac:cxnSpMkLst>
        </pc:cxnChg>
        <pc:cxnChg chg="add mod">
          <ac:chgData name="Olaide Olabode (Researcher)" userId="aa976861-ec8a-4f63-8f1d-3b866e100197" providerId="ADAL" clId="{8E101CD4-3771-4545-9185-7E5EE577D888}" dt="2020-03-09T15:43:39.579" v="3120" actId="1076"/>
          <ac:cxnSpMkLst>
            <pc:docMk/>
            <pc:sldMk cId="733225213" sldId="264"/>
            <ac:cxnSpMk id="11" creationId="{2048E0B2-F90A-40B2-8B48-F71F23E9256D}"/>
          </ac:cxnSpMkLst>
        </pc:cxnChg>
        <pc:cxnChg chg="add mod">
          <ac:chgData name="Olaide Olabode (Researcher)" userId="aa976861-ec8a-4f63-8f1d-3b866e100197" providerId="ADAL" clId="{8E101CD4-3771-4545-9185-7E5EE577D888}" dt="2020-03-09T15:43:39.579" v="3120" actId="1076"/>
          <ac:cxnSpMkLst>
            <pc:docMk/>
            <pc:sldMk cId="733225213" sldId="264"/>
            <ac:cxnSpMk id="13" creationId="{442EC587-F806-420E-875C-2F2BC7212C8E}"/>
          </ac:cxnSpMkLst>
        </pc:cxnChg>
      </pc:sldChg>
      <pc:sldChg chg="addSp delSp modSp add">
        <pc:chgData name="Olaide Olabode (Researcher)" userId="aa976861-ec8a-4f63-8f1d-3b866e100197" providerId="ADAL" clId="{8E101CD4-3771-4545-9185-7E5EE577D888}" dt="2020-03-09T17:23:11.056" v="4050" actId="20577"/>
        <pc:sldMkLst>
          <pc:docMk/>
          <pc:sldMk cId="383230086" sldId="265"/>
        </pc:sldMkLst>
        <pc:spChg chg="mod">
          <ac:chgData name="Olaide Olabode (Researcher)" userId="aa976861-ec8a-4f63-8f1d-3b866e100197" providerId="ADAL" clId="{8E101CD4-3771-4545-9185-7E5EE577D888}" dt="2020-03-09T17:23:11.056" v="4050" actId="20577"/>
          <ac:spMkLst>
            <pc:docMk/>
            <pc:sldMk cId="383230086" sldId="265"/>
            <ac:spMk id="2" creationId="{039A1D65-6877-4E0D-AAED-136EB4DA660C}"/>
          </ac:spMkLst>
        </pc:spChg>
        <pc:spChg chg="del">
          <ac:chgData name="Olaide Olabode (Researcher)" userId="aa976861-ec8a-4f63-8f1d-3b866e100197" providerId="ADAL" clId="{8E101CD4-3771-4545-9185-7E5EE577D888}" dt="2020-03-09T16:56:40.396" v="3227"/>
          <ac:spMkLst>
            <pc:docMk/>
            <pc:sldMk cId="383230086" sldId="265"/>
            <ac:spMk id="3" creationId="{69CFA61F-ABA1-4952-A3FA-722C29344F96}"/>
          </ac:spMkLst>
        </pc:spChg>
        <pc:spChg chg="add mod">
          <ac:chgData name="Olaide Olabode (Researcher)" userId="aa976861-ec8a-4f63-8f1d-3b866e100197" providerId="ADAL" clId="{8E101CD4-3771-4545-9185-7E5EE577D888}" dt="2020-03-09T17:00:56.098" v="3425" actId="20577"/>
          <ac:spMkLst>
            <pc:docMk/>
            <pc:sldMk cId="383230086" sldId="265"/>
            <ac:spMk id="5" creationId="{0313F0B1-4FAD-4465-95FB-8B718016DA91}"/>
          </ac:spMkLst>
        </pc:spChg>
        <pc:picChg chg="add mod">
          <ac:chgData name="Olaide Olabode (Researcher)" userId="aa976861-ec8a-4f63-8f1d-3b866e100197" providerId="ADAL" clId="{8E101CD4-3771-4545-9185-7E5EE577D888}" dt="2020-03-09T16:58:53.245" v="3308" actId="14100"/>
          <ac:picMkLst>
            <pc:docMk/>
            <pc:sldMk cId="383230086" sldId="265"/>
            <ac:picMk id="4" creationId="{BE171412-B5F4-461C-AFB9-44BF743CA717}"/>
          </ac:picMkLst>
        </pc:picChg>
      </pc:sldChg>
      <pc:sldChg chg="delSp modSp add">
        <pc:chgData name="Olaide Olabode (Researcher)" userId="aa976861-ec8a-4f63-8f1d-3b866e100197" providerId="ADAL" clId="{8E101CD4-3771-4545-9185-7E5EE577D888}" dt="2020-03-09T17:13:43.724" v="4020" actId="20577"/>
        <pc:sldMkLst>
          <pc:docMk/>
          <pc:sldMk cId="1021398088" sldId="266"/>
        </pc:sldMkLst>
        <pc:spChg chg="del">
          <ac:chgData name="Olaide Olabode (Researcher)" userId="aa976861-ec8a-4f63-8f1d-3b866e100197" providerId="ADAL" clId="{8E101CD4-3771-4545-9185-7E5EE577D888}" dt="2020-03-09T17:13:22.697" v="4005" actId="478"/>
          <ac:spMkLst>
            <pc:docMk/>
            <pc:sldMk cId="1021398088" sldId="266"/>
            <ac:spMk id="2" creationId="{5B0D5970-627D-4677-843C-B66395295000}"/>
          </ac:spMkLst>
        </pc:spChg>
        <pc:spChg chg="mod">
          <ac:chgData name="Olaide Olabode (Researcher)" userId="aa976861-ec8a-4f63-8f1d-3b866e100197" providerId="ADAL" clId="{8E101CD4-3771-4545-9185-7E5EE577D888}" dt="2020-03-09T17:13:43.724" v="4020" actId="20577"/>
          <ac:spMkLst>
            <pc:docMk/>
            <pc:sldMk cId="1021398088" sldId="266"/>
            <ac:spMk id="3" creationId="{6C7F13ED-B066-4225-805E-0889FD78E024}"/>
          </ac:spMkLst>
        </pc:spChg>
      </pc:sldChg>
      <pc:sldChg chg="addSp delSp modSp add">
        <pc:chgData name="Olaide Olabode (Researcher)" userId="aa976861-ec8a-4f63-8f1d-3b866e100197" providerId="ADAL" clId="{8E101CD4-3771-4545-9185-7E5EE577D888}" dt="2020-03-13T14:48:15.709" v="4374" actId="164"/>
        <pc:sldMkLst>
          <pc:docMk/>
          <pc:sldMk cId="41702972" sldId="267"/>
        </pc:sldMkLst>
        <pc:spChg chg="mod">
          <ac:chgData name="Olaide Olabode (Researcher)" userId="aa976861-ec8a-4f63-8f1d-3b866e100197" providerId="ADAL" clId="{8E101CD4-3771-4545-9185-7E5EE577D888}" dt="2020-03-13T14:38:47.236" v="4128" actId="20577"/>
          <ac:spMkLst>
            <pc:docMk/>
            <pc:sldMk cId="41702972" sldId="267"/>
            <ac:spMk id="2" creationId="{27E44846-EE23-4B7D-B117-6BD3695FB65C}"/>
          </ac:spMkLst>
        </pc:spChg>
        <pc:spChg chg="del">
          <ac:chgData name="Olaide Olabode (Researcher)" userId="aa976861-ec8a-4f63-8f1d-3b866e100197" providerId="ADAL" clId="{8E101CD4-3771-4545-9185-7E5EE577D888}" dt="2020-03-13T14:39:18.782" v="4130" actId="478"/>
          <ac:spMkLst>
            <pc:docMk/>
            <pc:sldMk cId="41702972" sldId="267"/>
            <ac:spMk id="3" creationId="{42F63266-13DD-44C3-A02B-2F4E1C19CB6C}"/>
          </ac:spMkLst>
        </pc:spChg>
        <pc:spChg chg="add mod">
          <ac:chgData name="Olaide Olabode (Researcher)" userId="aa976861-ec8a-4f63-8f1d-3b866e100197" providerId="ADAL" clId="{8E101CD4-3771-4545-9185-7E5EE577D888}" dt="2020-03-13T14:48:15.709" v="4374" actId="164"/>
          <ac:spMkLst>
            <pc:docMk/>
            <pc:sldMk cId="41702972" sldId="267"/>
            <ac:spMk id="4" creationId="{D0948296-EEB5-486C-8E6A-5BF0ADABC116}"/>
          </ac:spMkLst>
        </pc:spChg>
        <pc:spChg chg="add mod">
          <ac:chgData name="Olaide Olabode (Researcher)" userId="aa976861-ec8a-4f63-8f1d-3b866e100197" providerId="ADAL" clId="{8E101CD4-3771-4545-9185-7E5EE577D888}" dt="2020-03-13T14:48:15.709" v="4374" actId="164"/>
          <ac:spMkLst>
            <pc:docMk/>
            <pc:sldMk cId="41702972" sldId="267"/>
            <ac:spMk id="5" creationId="{8E988071-9D4D-4197-99AE-F32D9F2BE458}"/>
          </ac:spMkLst>
        </pc:spChg>
        <pc:spChg chg="add mod">
          <ac:chgData name="Olaide Olabode (Researcher)" userId="aa976861-ec8a-4f63-8f1d-3b866e100197" providerId="ADAL" clId="{8E101CD4-3771-4545-9185-7E5EE577D888}" dt="2020-03-13T14:48:15.709" v="4374" actId="164"/>
          <ac:spMkLst>
            <pc:docMk/>
            <pc:sldMk cId="41702972" sldId="267"/>
            <ac:spMk id="6" creationId="{F792EB32-8B62-4B22-9063-4BE5E2E5C032}"/>
          </ac:spMkLst>
        </pc:spChg>
        <pc:spChg chg="add mod">
          <ac:chgData name="Olaide Olabode (Researcher)" userId="aa976861-ec8a-4f63-8f1d-3b866e100197" providerId="ADAL" clId="{8E101CD4-3771-4545-9185-7E5EE577D888}" dt="2020-03-13T14:48:15.709" v="4374" actId="164"/>
          <ac:spMkLst>
            <pc:docMk/>
            <pc:sldMk cId="41702972" sldId="267"/>
            <ac:spMk id="7" creationId="{63E155E3-8592-4CDE-B55B-B627E700AC3A}"/>
          </ac:spMkLst>
        </pc:spChg>
        <pc:grpChg chg="add mod">
          <ac:chgData name="Olaide Olabode (Researcher)" userId="aa976861-ec8a-4f63-8f1d-3b866e100197" providerId="ADAL" clId="{8E101CD4-3771-4545-9185-7E5EE577D888}" dt="2020-03-13T14:48:15.709" v="4374" actId="164"/>
          <ac:grpSpMkLst>
            <pc:docMk/>
            <pc:sldMk cId="41702972" sldId="267"/>
            <ac:grpSpMk id="23" creationId="{71C6DC02-35AA-4746-B820-FB7F2469C0C3}"/>
          </ac:grpSpMkLst>
        </pc:grpChg>
        <pc:cxnChg chg="add mod">
          <ac:chgData name="Olaide Olabode (Researcher)" userId="aa976861-ec8a-4f63-8f1d-3b866e100197" providerId="ADAL" clId="{8E101CD4-3771-4545-9185-7E5EE577D888}" dt="2020-03-13T14:48:15.709" v="4374" actId="164"/>
          <ac:cxnSpMkLst>
            <pc:docMk/>
            <pc:sldMk cId="41702972" sldId="267"/>
            <ac:cxnSpMk id="9" creationId="{148AE585-AAFE-41C4-BD05-5D87CEF76F7E}"/>
          </ac:cxnSpMkLst>
        </pc:cxnChg>
        <pc:cxnChg chg="add mod">
          <ac:chgData name="Olaide Olabode (Researcher)" userId="aa976861-ec8a-4f63-8f1d-3b866e100197" providerId="ADAL" clId="{8E101CD4-3771-4545-9185-7E5EE577D888}" dt="2020-03-13T14:48:15.709" v="4374" actId="164"/>
          <ac:cxnSpMkLst>
            <pc:docMk/>
            <pc:sldMk cId="41702972" sldId="267"/>
            <ac:cxnSpMk id="14" creationId="{C2C60354-B0B1-4D12-B648-B76CE015E0A1}"/>
          </ac:cxnSpMkLst>
        </pc:cxnChg>
        <pc:cxnChg chg="add mod">
          <ac:chgData name="Olaide Olabode (Researcher)" userId="aa976861-ec8a-4f63-8f1d-3b866e100197" providerId="ADAL" clId="{8E101CD4-3771-4545-9185-7E5EE577D888}" dt="2020-03-13T14:48:15.709" v="4374" actId="164"/>
          <ac:cxnSpMkLst>
            <pc:docMk/>
            <pc:sldMk cId="41702972" sldId="267"/>
            <ac:cxnSpMk id="16" creationId="{8CAC068F-2642-4598-A18E-D2F15126F581}"/>
          </ac:cxnSpMkLst>
        </pc:cxnChg>
      </pc:sldChg>
      <pc:sldChg chg="addSp delSp modSp add">
        <pc:chgData name="Olaide Olabode (Researcher)" userId="aa976861-ec8a-4f63-8f1d-3b866e100197" providerId="ADAL" clId="{8E101CD4-3771-4545-9185-7E5EE577D888}" dt="2020-03-13T15:04:14.221" v="4840" actId="1076"/>
        <pc:sldMkLst>
          <pc:docMk/>
          <pc:sldMk cId="2460551237" sldId="268"/>
        </pc:sldMkLst>
        <pc:spChg chg="mod">
          <ac:chgData name="Olaide Olabode (Researcher)" userId="aa976861-ec8a-4f63-8f1d-3b866e100197" providerId="ADAL" clId="{8E101CD4-3771-4545-9185-7E5EE577D888}" dt="2020-03-13T14:50:40.454" v="4385" actId="20577"/>
          <ac:spMkLst>
            <pc:docMk/>
            <pc:sldMk cId="2460551237" sldId="268"/>
            <ac:spMk id="2" creationId="{0944335C-8DE2-4926-A149-58F5D306F0D3}"/>
          </ac:spMkLst>
        </pc:spChg>
        <pc:spChg chg="del">
          <ac:chgData name="Olaide Olabode (Researcher)" userId="aa976861-ec8a-4f63-8f1d-3b866e100197" providerId="ADAL" clId="{8E101CD4-3771-4545-9185-7E5EE577D888}" dt="2020-03-13T14:51:05.038" v="4386"/>
          <ac:spMkLst>
            <pc:docMk/>
            <pc:sldMk cId="2460551237" sldId="268"/>
            <ac:spMk id="3" creationId="{FB1D0AF7-6B8F-404E-BD07-1C844DCEC85E}"/>
          </ac:spMkLst>
        </pc:spChg>
        <pc:spChg chg="add mod">
          <ac:chgData name="Olaide Olabode (Researcher)" userId="aa976861-ec8a-4f63-8f1d-3b866e100197" providerId="ADAL" clId="{8E101CD4-3771-4545-9185-7E5EE577D888}" dt="2020-03-13T14:51:42.643" v="4408" actId="14100"/>
          <ac:spMkLst>
            <pc:docMk/>
            <pc:sldMk cId="2460551237" sldId="268"/>
            <ac:spMk id="6" creationId="{FCBD4C7D-40E4-4403-AF7F-929E5E144B68}"/>
          </ac:spMkLst>
        </pc:spChg>
        <pc:spChg chg="add mod">
          <ac:chgData name="Olaide Olabode (Researcher)" userId="aa976861-ec8a-4f63-8f1d-3b866e100197" providerId="ADAL" clId="{8E101CD4-3771-4545-9185-7E5EE577D888}" dt="2020-03-13T15:04:14.221" v="4840" actId="1076"/>
          <ac:spMkLst>
            <pc:docMk/>
            <pc:sldMk cId="2460551237" sldId="268"/>
            <ac:spMk id="7" creationId="{A186598B-6D95-4E28-8459-424ACB02D53E}"/>
          </ac:spMkLst>
        </pc:spChg>
        <pc:picChg chg="add mod">
          <ac:chgData name="Olaide Olabode (Researcher)" userId="aa976861-ec8a-4f63-8f1d-3b866e100197" providerId="ADAL" clId="{8E101CD4-3771-4545-9185-7E5EE577D888}" dt="2020-03-13T14:51:12.931" v="4388" actId="1076"/>
          <ac:picMkLst>
            <pc:docMk/>
            <pc:sldMk cId="2460551237" sldId="268"/>
            <ac:picMk id="5" creationId="{C57304B5-FA89-4D67-B97B-6F2C61D1F3CC}"/>
          </ac:picMkLst>
        </pc:picChg>
      </pc:sldChg>
      <pc:sldChg chg="addSp modSp add">
        <pc:chgData name="Olaide Olabode (Researcher)" userId="aa976861-ec8a-4f63-8f1d-3b866e100197" providerId="ADAL" clId="{8E101CD4-3771-4545-9185-7E5EE577D888}" dt="2020-03-13T15:33:02.154" v="5343" actId="14100"/>
        <pc:sldMkLst>
          <pc:docMk/>
          <pc:sldMk cId="3969889544" sldId="269"/>
        </pc:sldMkLst>
        <pc:spChg chg="mod">
          <ac:chgData name="Olaide Olabode (Researcher)" userId="aa976861-ec8a-4f63-8f1d-3b866e100197" providerId="ADAL" clId="{8E101CD4-3771-4545-9185-7E5EE577D888}" dt="2020-03-13T15:05:50.793" v="4868" actId="20577"/>
          <ac:spMkLst>
            <pc:docMk/>
            <pc:sldMk cId="3969889544" sldId="269"/>
            <ac:spMk id="2" creationId="{FA9B9E85-705F-41AD-8CDF-369FC49B7A65}"/>
          </ac:spMkLst>
        </pc:spChg>
        <pc:spChg chg="mod">
          <ac:chgData name="Olaide Olabode (Researcher)" userId="aa976861-ec8a-4f63-8f1d-3b866e100197" providerId="ADAL" clId="{8E101CD4-3771-4545-9185-7E5EE577D888}" dt="2020-03-13T15:31:48.529" v="5340" actId="27636"/>
          <ac:spMkLst>
            <pc:docMk/>
            <pc:sldMk cId="3969889544" sldId="269"/>
            <ac:spMk id="3" creationId="{9640A5AE-3E75-4FC4-AD1B-8E9CD93F0CC3}"/>
          </ac:spMkLst>
        </pc:spChg>
        <pc:picChg chg="add mod">
          <ac:chgData name="Olaide Olabode (Researcher)" userId="aa976861-ec8a-4f63-8f1d-3b866e100197" providerId="ADAL" clId="{8E101CD4-3771-4545-9185-7E5EE577D888}" dt="2020-03-13T15:33:02.154" v="5343" actId="14100"/>
          <ac:picMkLst>
            <pc:docMk/>
            <pc:sldMk cId="3969889544" sldId="269"/>
            <ac:picMk id="5" creationId="{407822FF-B483-4F6F-ABA6-9FBE37857A54}"/>
          </ac:picMkLst>
        </pc:picChg>
      </pc:sldChg>
      <pc:sldChg chg="addSp modSp add">
        <pc:chgData name="Olaide Olabode (Researcher)" userId="aa976861-ec8a-4f63-8f1d-3b866e100197" providerId="ADAL" clId="{8E101CD4-3771-4545-9185-7E5EE577D888}" dt="2020-03-13T16:15:58.759" v="5851" actId="20577"/>
        <pc:sldMkLst>
          <pc:docMk/>
          <pc:sldMk cId="2228244434" sldId="270"/>
        </pc:sldMkLst>
        <pc:spChg chg="mod">
          <ac:chgData name="Olaide Olabode (Researcher)" userId="aa976861-ec8a-4f63-8f1d-3b866e100197" providerId="ADAL" clId="{8E101CD4-3771-4545-9185-7E5EE577D888}" dt="2020-03-13T15:39:26.381" v="5388" actId="20577"/>
          <ac:spMkLst>
            <pc:docMk/>
            <pc:sldMk cId="2228244434" sldId="270"/>
            <ac:spMk id="2" creationId="{93A9E1EF-E3F0-4AA8-9EAF-C9FB1371ECAB}"/>
          </ac:spMkLst>
        </pc:spChg>
        <pc:spChg chg="mod">
          <ac:chgData name="Olaide Olabode (Researcher)" userId="aa976861-ec8a-4f63-8f1d-3b866e100197" providerId="ADAL" clId="{8E101CD4-3771-4545-9185-7E5EE577D888}" dt="2020-03-13T16:15:58.759" v="5851" actId="20577"/>
          <ac:spMkLst>
            <pc:docMk/>
            <pc:sldMk cId="2228244434" sldId="270"/>
            <ac:spMk id="3" creationId="{AC09147C-8B4C-48B6-810A-685E35B43689}"/>
          </ac:spMkLst>
        </pc:spChg>
        <pc:picChg chg="add mod">
          <ac:chgData name="Olaide Olabode (Researcher)" userId="aa976861-ec8a-4f63-8f1d-3b866e100197" providerId="ADAL" clId="{8E101CD4-3771-4545-9185-7E5EE577D888}" dt="2020-03-13T15:45:04.535" v="5439" actId="208"/>
          <ac:picMkLst>
            <pc:docMk/>
            <pc:sldMk cId="2228244434" sldId="270"/>
            <ac:picMk id="5" creationId="{13E04619-F647-4700-A476-8E3EAE1A2063}"/>
          </ac:picMkLst>
        </pc:picChg>
      </pc:sldChg>
      <pc:sldChg chg="modSp add">
        <pc:chgData name="Olaide Olabode (Researcher)" userId="aa976861-ec8a-4f63-8f1d-3b866e100197" providerId="ADAL" clId="{8E101CD4-3771-4545-9185-7E5EE577D888}" dt="2020-03-13T16:26:06.998" v="6333" actId="1076"/>
        <pc:sldMkLst>
          <pc:docMk/>
          <pc:sldMk cId="4259390979" sldId="271"/>
        </pc:sldMkLst>
        <pc:spChg chg="mod">
          <ac:chgData name="Olaide Olabode (Researcher)" userId="aa976861-ec8a-4f63-8f1d-3b866e100197" providerId="ADAL" clId="{8E101CD4-3771-4545-9185-7E5EE577D888}" dt="2020-03-13T16:19:03.655" v="5899" actId="5793"/>
          <ac:spMkLst>
            <pc:docMk/>
            <pc:sldMk cId="4259390979" sldId="271"/>
            <ac:spMk id="2" creationId="{4DD0466D-37E0-4EE2-AE8B-91DBCDEE171A}"/>
          </ac:spMkLst>
        </pc:spChg>
        <pc:spChg chg="mod">
          <ac:chgData name="Olaide Olabode (Researcher)" userId="aa976861-ec8a-4f63-8f1d-3b866e100197" providerId="ADAL" clId="{8E101CD4-3771-4545-9185-7E5EE577D888}" dt="2020-03-13T16:26:06.998" v="6333" actId="1076"/>
          <ac:spMkLst>
            <pc:docMk/>
            <pc:sldMk cId="4259390979" sldId="271"/>
            <ac:spMk id="3" creationId="{27BF4531-EE01-4075-9661-FC2CD1C514C3}"/>
          </ac:spMkLst>
        </pc:spChg>
      </pc:sldChg>
      <pc:sldChg chg="addSp modSp add">
        <pc:chgData name="Olaide Olabode (Researcher)" userId="aa976861-ec8a-4f63-8f1d-3b866e100197" providerId="ADAL" clId="{8E101CD4-3771-4545-9185-7E5EE577D888}" dt="2020-03-13T16:38:21.083" v="6501" actId="27636"/>
        <pc:sldMkLst>
          <pc:docMk/>
          <pc:sldMk cId="1637282505" sldId="272"/>
        </pc:sldMkLst>
        <pc:spChg chg="mod">
          <ac:chgData name="Olaide Olabode (Researcher)" userId="aa976861-ec8a-4f63-8f1d-3b866e100197" providerId="ADAL" clId="{8E101CD4-3771-4545-9185-7E5EE577D888}" dt="2020-03-13T16:29:41.577" v="6351" actId="20577"/>
          <ac:spMkLst>
            <pc:docMk/>
            <pc:sldMk cId="1637282505" sldId="272"/>
            <ac:spMk id="2" creationId="{EC238146-6009-45C1-8B81-A54372185FA5}"/>
          </ac:spMkLst>
        </pc:spChg>
        <pc:spChg chg="mod">
          <ac:chgData name="Olaide Olabode (Researcher)" userId="aa976861-ec8a-4f63-8f1d-3b866e100197" providerId="ADAL" clId="{8E101CD4-3771-4545-9185-7E5EE577D888}" dt="2020-03-13T16:38:21.083" v="6501" actId="27636"/>
          <ac:spMkLst>
            <pc:docMk/>
            <pc:sldMk cId="1637282505" sldId="272"/>
            <ac:spMk id="3" creationId="{61DB8842-4E48-4765-B2A7-B937BF893BF5}"/>
          </ac:spMkLst>
        </pc:spChg>
        <pc:picChg chg="add mod">
          <ac:chgData name="Olaide Olabode (Researcher)" userId="aa976861-ec8a-4f63-8f1d-3b866e100197" providerId="ADAL" clId="{8E101CD4-3771-4545-9185-7E5EE577D888}" dt="2020-03-13T16:38:13.985" v="6499" actId="1076"/>
          <ac:picMkLst>
            <pc:docMk/>
            <pc:sldMk cId="1637282505" sldId="272"/>
            <ac:picMk id="5" creationId="{10EC60A0-27CD-4073-9B14-84BB856A4C99}"/>
          </ac:picMkLst>
        </pc:picChg>
      </pc:sldChg>
      <pc:sldChg chg="addSp delSp modSp add">
        <pc:chgData name="Olaide Olabode (Researcher)" userId="aa976861-ec8a-4f63-8f1d-3b866e100197" providerId="ADAL" clId="{8E101CD4-3771-4545-9185-7E5EE577D888}" dt="2020-03-13T16:45:42.399" v="6557" actId="1076"/>
        <pc:sldMkLst>
          <pc:docMk/>
          <pc:sldMk cId="993933111" sldId="273"/>
        </pc:sldMkLst>
        <pc:spChg chg="mod">
          <ac:chgData name="Olaide Olabode (Researcher)" userId="aa976861-ec8a-4f63-8f1d-3b866e100197" providerId="ADAL" clId="{8E101CD4-3771-4545-9185-7E5EE577D888}" dt="2020-03-13T16:43:28.045" v="6546" actId="20577"/>
          <ac:spMkLst>
            <pc:docMk/>
            <pc:sldMk cId="993933111" sldId="273"/>
            <ac:spMk id="2" creationId="{CA387EE1-AF2B-414F-B978-C888CFF56E0D}"/>
          </ac:spMkLst>
        </pc:spChg>
        <pc:spChg chg="del">
          <ac:chgData name="Olaide Olabode (Researcher)" userId="aa976861-ec8a-4f63-8f1d-3b866e100197" providerId="ADAL" clId="{8E101CD4-3771-4545-9185-7E5EE577D888}" dt="2020-03-13T16:43:41.570" v="6547"/>
          <ac:spMkLst>
            <pc:docMk/>
            <pc:sldMk cId="993933111" sldId="273"/>
            <ac:spMk id="3" creationId="{4CBDC0A9-FFF0-4BC4-A5E7-99E64EE042D9}"/>
          </ac:spMkLst>
        </pc:spChg>
        <pc:spChg chg="add del mod">
          <ac:chgData name="Olaide Olabode (Researcher)" userId="aa976861-ec8a-4f63-8f1d-3b866e100197" providerId="ADAL" clId="{8E101CD4-3771-4545-9185-7E5EE577D888}" dt="2020-03-13T16:45:36.637" v="6553"/>
          <ac:spMkLst>
            <pc:docMk/>
            <pc:sldMk cId="993933111" sldId="273"/>
            <ac:spMk id="7" creationId="{E2CEF41B-E815-476E-A83B-F4182E7A6721}"/>
          </ac:spMkLst>
        </pc:spChg>
        <pc:picChg chg="add del mod">
          <ac:chgData name="Olaide Olabode (Researcher)" userId="aa976861-ec8a-4f63-8f1d-3b866e100197" providerId="ADAL" clId="{8E101CD4-3771-4545-9185-7E5EE577D888}" dt="2020-03-13T16:44:18.701" v="6552" actId="478"/>
          <ac:picMkLst>
            <pc:docMk/>
            <pc:sldMk cId="993933111" sldId="273"/>
            <ac:picMk id="5" creationId="{52CC8C81-A74E-4ECD-B029-AEC2A4280019}"/>
          </ac:picMkLst>
        </pc:picChg>
        <pc:picChg chg="add mod">
          <ac:chgData name="Olaide Olabode (Researcher)" userId="aa976861-ec8a-4f63-8f1d-3b866e100197" providerId="ADAL" clId="{8E101CD4-3771-4545-9185-7E5EE577D888}" dt="2020-03-13T16:45:42.399" v="6557" actId="1076"/>
          <ac:picMkLst>
            <pc:docMk/>
            <pc:sldMk cId="993933111" sldId="273"/>
            <ac:picMk id="9" creationId="{FBAC06FC-7672-42B3-9749-E50D6A341A78}"/>
          </ac:picMkLst>
        </pc:picChg>
      </pc:sldChg>
      <pc:sldChg chg="addSp modSp add">
        <pc:chgData name="Olaide Olabode (Researcher)" userId="aa976861-ec8a-4f63-8f1d-3b866e100197" providerId="ADAL" clId="{8E101CD4-3771-4545-9185-7E5EE577D888}" dt="2020-03-13T17:09:49.488" v="6889" actId="1076"/>
        <pc:sldMkLst>
          <pc:docMk/>
          <pc:sldMk cId="2603233684" sldId="274"/>
        </pc:sldMkLst>
        <pc:spChg chg="mod">
          <ac:chgData name="Olaide Olabode (Researcher)" userId="aa976861-ec8a-4f63-8f1d-3b866e100197" providerId="ADAL" clId="{8E101CD4-3771-4545-9185-7E5EE577D888}" dt="2020-03-13T16:55:38.584" v="6630" actId="20577"/>
          <ac:spMkLst>
            <pc:docMk/>
            <pc:sldMk cId="2603233684" sldId="274"/>
            <ac:spMk id="2" creationId="{A94C8477-AE75-49D1-83E3-6526C4F1A59C}"/>
          </ac:spMkLst>
        </pc:spChg>
        <pc:spChg chg="mod">
          <ac:chgData name="Olaide Olabode (Researcher)" userId="aa976861-ec8a-4f63-8f1d-3b866e100197" providerId="ADAL" clId="{8E101CD4-3771-4545-9185-7E5EE577D888}" dt="2020-03-13T17:03:14.638" v="6830" actId="1076"/>
          <ac:spMkLst>
            <pc:docMk/>
            <pc:sldMk cId="2603233684" sldId="274"/>
            <ac:spMk id="3" creationId="{369624FA-C822-4252-86B9-00CADEF397C9}"/>
          </ac:spMkLst>
        </pc:spChg>
        <pc:picChg chg="add mod">
          <ac:chgData name="Olaide Olabode (Researcher)" userId="aa976861-ec8a-4f63-8f1d-3b866e100197" providerId="ADAL" clId="{8E101CD4-3771-4545-9185-7E5EE577D888}" dt="2020-03-13T17:09:49.488" v="6889" actId="1076"/>
          <ac:picMkLst>
            <pc:docMk/>
            <pc:sldMk cId="2603233684" sldId="274"/>
            <ac:picMk id="4" creationId="{4E58FB3C-2132-4188-AB4C-A7625F32FF8A}"/>
          </ac:picMkLst>
        </pc:picChg>
      </pc:sldChg>
      <pc:sldChg chg="addSp delSp modSp add">
        <pc:chgData name="Olaide Olabode (Researcher)" userId="aa976861-ec8a-4f63-8f1d-3b866e100197" providerId="ADAL" clId="{8E101CD4-3771-4545-9185-7E5EE577D888}" dt="2020-03-13T17:09:24.296" v="6887" actId="1076"/>
        <pc:sldMkLst>
          <pc:docMk/>
          <pc:sldMk cId="3087628060" sldId="275"/>
        </pc:sldMkLst>
        <pc:spChg chg="mod">
          <ac:chgData name="Olaide Olabode (Researcher)" userId="aa976861-ec8a-4f63-8f1d-3b866e100197" providerId="ADAL" clId="{8E101CD4-3771-4545-9185-7E5EE577D888}" dt="2020-03-13T17:03:49.637" v="6875" actId="20577"/>
          <ac:spMkLst>
            <pc:docMk/>
            <pc:sldMk cId="3087628060" sldId="275"/>
            <ac:spMk id="2" creationId="{01B6A7B4-505E-4ED0-8F8C-90BFFE23A232}"/>
          </ac:spMkLst>
        </pc:spChg>
        <pc:spChg chg="del">
          <ac:chgData name="Olaide Olabode (Researcher)" userId="aa976861-ec8a-4f63-8f1d-3b866e100197" providerId="ADAL" clId="{8E101CD4-3771-4545-9185-7E5EE577D888}" dt="2020-03-13T17:06:00.740" v="6876"/>
          <ac:spMkLst>
            <pc:docMk/>
            <pc:sldMk cId="3087628060" sldId="275"/>
            <ac:spMk id="3" creationId="{7E1ECDBE-E69D-4DD6-A2B9-FBB405DA8ED7}"/>
          </ac:spMkLst>
        </pc:spChg>
        <pc:picChg chg="add mod">
          <ac:chgData name="Olaide Olabode (Researcher)" userId="aa976861-ec8a-4f63-8f1d-3b866e100197" providerId="ADAL" clId="{8E101CD4-3771-4545-9185-7E5EE577D888}" dt="2020-03-13T17:06:04.040" v="6877" actId="1076"/>
          <ac:picMkLst>
            <pc:docMk/>
            <pc:sldMk cId="3087628060" sldId="275"/>
            <ac:picMk id="5" creationId="{78747DA0-F1F4-46F6-B74C-C18226BEB12D}"/>
          </ac:picMkLst>
        </pc:picChg>
        <pc:picChg chg="add del mod">
          <ac:chgData name="Olaide Olabode (Researcher)" userId="aa976861-ec8a-4f63-8f1d-3b866e100197" providerId="ADAL" clId="{8E101CD4-3771-4545-9185-7E5EE577D888}" dt="2020-03-13T17:07:49.764" v="6882" actId="478"/>
          <ac:picMkLst>
            <pc:docMk/>
            <pc:sldMk cId="3087628060" sldId="275"/>
            <ac:picMk id="7" creationId="{E2666D58-8459-414A-8CFD-1A98AD25C5AC}"/>
          </ac:picMkLst>
        </pc:picChg>
        <pc:picChg chg="add mod">
          <ac:chgData name="Olaide Olabode (Researcher)" userId="aa976861-ec8a-4f63-8f1d-3b866e100197" providerId="ADAL" clId="{8E101CD4-3771-4545-9185-7E5EE577D888}" dt="2020-03-13T17:09:24.296" v="6887" actId="1076"/>
          <ac:picMkLst>
            <pc:docMk/>
            <pc:sldMk cId="3087628060" sldId="275"/>
            <ac:picMk id="9" creationId="{D592F385-6CA2-419A-8A0F-438592F571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/>
          <a:lstStyle/>
          <a:p>
            <a:r>
              <a:rPr lang="en-GB" dirty="0"/>
              <a:t>An Introduction to object-orientation and 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6A5-ACAD-42D2-A1A6-ADC1140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of Basic Class Diagram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8064-4DD8-4663-BB30-51A3BFE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class diagram representing the transport options available for moving from Manchester to London using draw draw.io.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include a superclass whose fields can be inherited by other classes.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three subclasses representing the means of transportation with their own unique fields in addition to those inherited from the superclass.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Ensure that class name, attributes, methods, visibility and relationship are covered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Final model should be submitted on Brightspace.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9E85-705F-41AD-8CDF-369FC49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A5AE-3E75-4FC4-AD1B-8E9CD93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848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UML use-case diagram is used to provide an overview of all or part of the usage requirements in the form of 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shows the relationship among actors and use cases within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An actor is a person, organization, local processes ( e.g. system clock), or external system that plays a role in one or more interactions with your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Actors are drawn as stick figures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22FF-B483-4F6F-ABA6-9FBE3785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3611419"/>
            <a:ext cx="4727257" cy="2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1EF-E3F0-4AA8-9EAF-C9FB137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 – Relationship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147C-8B4C-48B6-810A-685E35B4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1" y="1874982"/>
            <a:ext cx="4302760" cy="399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Solid lines are used when an actor supplies or receives information or initiates the 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Used case description is represented in an oval.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Include</a:t>
            </a:r>
            <a:r>
              <a:rPr lang="en-GB" dirty="0"/>
              <a:t> is used to attach a smaller use case to a base use case, this makes them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Extend </a:t>
            </a:r>
            <a:r>
              <a:rPr lang="en-GB" dirty="0"/>
              <a:t>is used when an optional use case is needed under certain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Include </a:t>
            </a:r>
            <a:r>
              <a:rPr lang="en-GB" dirty="0"/>
              <a:t>and </a:t>
            </a:r>
            <a:r>
              <a:rPr lang="en-GB" i="1" dirty="0"/>
              <a:t>extend </a:t>
            </a:r>
            <a:r>
              <a:rPr lang="en-GB" dirty="0"/>
              <a:t> are represented with dashed arrows.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04619-F647-4700-A476-8E3EAE1A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" y="2224132"/>
            <a:ext cx="3399651" cy="240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466D-37E0-4EE2-AE8B-91DBCDEE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531-EE01-4075-9661-FC2CD1C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79843"/>
            <a:ext cx="7543801" cy="3095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use case diagram on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that represents students and teacher’s interaction with the Software Design Module Brightspace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show the 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a minimum of four use cases that involves at least one of the actors and include these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one use case that involves two of the actors and represent this as well.</a:t>
            </a:r>
          </a:p>
        </p:txBody>
      </p:sp>
    </p:spTree>
    <p:extLst>
      <p:ext uri="{BB962C8B-B14F-4D97-AF65-F5344CB8AC3E}">
        <p14:creationId xmlns:p14="http://schemas.microsoft.com/office/powerpoint/2010/main" val="42593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8146-6009-45C1-8B81-A5437218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8842-4E48-4765-B2A7-B937BF89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796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They depict interaction between objects in sequential order.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They are used for representing the logic and completeness of a usage scenario.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C60A0-27CD-4073-9B14-84BB856A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3" y="2925364"/>
            <a:ext cx="5614437" cy="33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8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EE1-AF2B-414F-B978-C888CFF5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Sequence Diagrams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AC06FC-7672-42B3-9749-E50D6A341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6" y="1849783"/>
            <a:ext cx="6206836" cy="4209331"/>
          </a:xfrm>
        </p:spPr>
      </p:pic>
    </p:spTree>
    <p:extLst>
      <p:ext uri="{BB962C8B-B14F-4D97-AF65-F5344CB8AC3E}">
        <p14:creationId xmlns:p14="http://schemas.microsoft.com/office/powerpoint/2010/main" val="99393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8477-AE75-49D1-83E3-6526C4F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Structure – Component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24FA-C822-4252-86B9-00CADEF3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64206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Component diagrams help us to understand the structure of existing systems and to build new 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They show the relationship between different components in a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8FB3C-2132-4188-AB4C-A7625F32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34" y="3429000"/>
            <a:ext cx="4090698" cy="26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3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A7B4-505E-4ED0-8F8C-90BFFE23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Diagram Shapes and Symbols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7DA0-F1F4-46F6-B74C-C18226BEB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0" y="2191616"/>
            <a:ext cx="3495675" cy="3276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92F385-6CA2-419A-8A0F-438592F57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77" y="2013527"/>
            <a:ext cx="4077495" cy="36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B18B-D4C6-4BAF-B7D7-60378862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Specification.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9433-19E1-48C2-8716-2CC924C0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Module indicative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Assessments types: Logbook and in class tests.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How to fill logbooks.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draw.io for practical exercises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In class exercises.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1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Object Oriented Programming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C6DC02-35AA-4746-B820-FB7F2469C0C3}"/>
              </a:ext>
            </a:extLst>
          </p:cNvPr>
          <p:cNvGrpSpPr/>
          <p:nvPr/>
        </p:nvGrpSpPr>
        <p:grpSpPr>
          <a:xfrm>
            <a:off x="647007" y="1856509"/>
            <a:ext cx="7849985" cy="4149436"/>
            <a:chOff x="647007" y="1856509"/>
            <a:chExt cx="7849985" cy="41494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948296-EEB5-486C-8E6A-5BF0ADABC116}"/>
                </a:ext>
              </a:extLst>
            </p:cNvPr>
            <p:cNvSpPr/>
            <p:nvPr/>
          </p:nvSpPr>
          <p:spPr>
            <a:xfrm>
              <a:off x="3329478" y="1856509"/>
              <a:ext cx="2318327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Data Types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88071-9D4D-4197-99AE-F32D9F2BE458}"/>
                </a:ext>
              </a:extLst>
            </p:cNvPr>
            <p:cNvSpPr/>
            <p:nvPr/>
          </p:nvSpPr>
          <p:spPr>
            <a:xfrm>
              <a:off x="647007" y="3352800"/>
              <a:ext cx="2253211" cy="2576945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Primitive</a:t>
              </a:r>
            </a:p>
            <a:p>
              <a:r>
                <a:rPr lang="en-GB" dirty="0"/>
                <a:t>Integer</a:t>
              </a:r>
            </a:p>
            <a:p>
              <a:r>
                <a:rPr lang="en-GB" dirty="0"/>
                <a:t>Character</a:t>
              </a:r>
            </a:p>
            <a:p>
              <a:r>
                <a:rPr lang="en-GB" dirty="0"/>
                <a:t>Boolean</a:t>
              </a:r>
            </a:p>
            <a:p>
              <a:r>
                <a:rPr lang="en-GB" dirty="0"/>
                <a:t>Floating point</a:t>
              </a:r>
            </a:p>
            <a:p>
              <a:r>
                <a:rPr lang="en-GB" dirty="0"/>
                <a:t>Double floating point</a:t>
              </a:r>
            </a:p>
            <a:p>
              <a:r>
                <a:rPr lang="en-GB" dirty="0"/>
                <a:t>Void</a:t>
              </a:r>
            </a:p>
            <a:p>
              <a:r>
                <a:rPr lang="en-GB" dirty="0"/>
                <a:t>Wide Character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92EB32-8B62-4B22-9063-4BE5E2E5C032}"/>
                </a:ext>
              </a:extLst>
            </p:cNvPr>
            <p:cNvSpPr/>
            <p:nvPr/>
          </p:nvSpPr>
          <p:spPr>
            <a:xfrm>
              <a:off x="3541914" y="3429000"/>
              <a:ext cx="2105891" cy="257694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Derived</a:t>
              </a:r>
            </a:p>
            <a:p>
              <a:r>
                <a:rPr lang="en-GB" dirty="0"/>
                <a:t>Array</a:t>
              </a:r>
            </a:p>
            <a:p>
              <a:r>
                <a:rPr lang="en-GB" dirty="0"/>
                <a:t>Function</a:t>
              </a:r>
            </a:p>
            <a:p>
              <a:r>
                <a:rPr lang="en-GB" dirty="0"/>
                <a:t>Pointer</a:t>
              </a:r>
            </a:p>
            <a:p>
              <a:r>
                <a:rPr lang="en-GB" dirty="0"/>
                <a:t>Reference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155E3-8592-4CDE-B55B-B627E700AC3A}"/>
                </a:ext>
              </a:extLst>
            </p:cNvPr>
            <p:cNvSpPr/>
            <p:nvPr/>
          </p:nvSpPr>
          <p:spPr>
            <a:xfrm>
              <a:off x="6391101" y="3429000"/>
              <a:ext cx="2105891" cy="2576945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u="sng" dirty="0"/>
                <a:t>User Defined</a:t>
              </a:r>
            </a:p>
            <a:p>
              <a:r>
                <a:rPr lang="en-GB" dirty="0"/>
                <a:t>Class</a:t>
              </a:r>
            </a:p>
            <a:p>
              <a:r>
                <a:rPr lang="en-GB" dirty="0"/>
                <a:t>Structure</a:t>
              </a:r>
            </a:p>
            <a:p>
              <a:r>
                <a:rPr lang="en-GB" dirty="0"/>
                <a:t>Union</a:t>
              </a:r>
            </a:p>
            <a:p>
              <a:r>
                <a:rPr lang="en-GB" dirty="0" err="1"/>
                <a:t>Enum</a:t>
              </a:r>
              <a:endParaRPr lang="en-GB" dirty="0"/>
            </a:p>
            <a:p>
              <a:r>
                <a:rPr lang="en-GB" dirty="0"/>
                <a:t>Typedef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48AE585-AAFE-41C4-BD05-5D87CEF76F7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2840183" y="1704340"/>
              <a:ext cx="581891" cy="271502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60354-B0B1-4D12-B648-B76CE015E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405" y="2770909"/>
              <a:ext cx="1" cy="65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CAC068F-2642-4598-A18E-D2F15126F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4" y="3061855"/>
              <a:ext cx="2955407" cy="3671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335C-8DE2-4926-A149-58F5D306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304B5-FA89-4D67-B97B-6F2C61D1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199179"/>
            <a:ext cx="34193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D4C7D-40E4-4403-AF7F-929E5E144B68}"/>
              </a:ext>
            </a:extLst>
          </p:cNvPr>
          <p:cNvSpPr txBox="1"/>
          <p:nvPr/>
        </p:nvSpPr>
        <p:spPr>
          <a:xfrm>
            <a:off x="1052946" y="1921687"/>
            <a:ext cx="20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Flowchart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6598B-6D95-4E28-8459-424ACB02D53E}"/>
              </a:ext>
            </a:extLst>
          </p:cNvPr>
          <p:cNvSpPr txBox="1"/>
          <p:nvPr/>
        </p:nvSpPr>
        <p:spPr>
          <a:xfrm>
            <a:off x="4901726" y="2106353"/>
            <a:ext cx="3634509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Task: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Go to </a:t>
            </a:r>
            <a:r>
              <a:rPr lang="en-GB" sz="1600" dirty="0">
                <a:hlinkClick r:id="rId4"/>
              </a:rPr>
              <a:t>www.draw.io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Click ‘Save diagrams to Device’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New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Select ‘Flowchart’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Delete the displayed 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a flowchart that asks user for login details, checks if the details are correct, grants access for correct details, denies access for incorrect details and blocks user after 3 unsuccessful attempts.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55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EA7-5931-4532-8A5A-BFEAA59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0208-4A4C-40A3-B1D3-6BDA102A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Software design is the process of transforming the customer requirements into a form implementable using a programming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includes defining the classes, methods, functions, objects and the overall structure and interaction that will be translated into codes.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object-oriented software, an object modelling language such as UML is used to develop and express the software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draw.io will be used in this class for object-oriented software modelling.</a:t>
            </a:r>
          </a:p>
        </p:txBody>
      </p:sp>
    </p:spTree>
    <p:extLst>
      <p:ext uri="{BB962C8B-B14F-4D97-AF65-F5344CB8AC3E}">
        <p14:creationId xmlns:p14="http://schemas.microsoft.com/office/powerpoint/2010/main" val="25875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4232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Object-orientation is a software design concept which is used to build systems from a collection of reusable components called objects.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Objects contain data in the form of fields and functionality in the form of procedures. These are grouped together to represent an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Object-oriented design involves defining the objects and their interactions to solve a problem.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E9A0-8E32-4C1B-A14D-87821C97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134183"/>
            <a:ext cx="3446462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Object-oriented Designs.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Abstraction</a:t>
            </a:r>
            <a:r>
              <a:rPr lang="en-GB" dirty="0"/>
              <a:t> – The identification/description of the essential characteristics of an item.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Encapsulation </a:t>
            </a:r>
            <a:r>
              <a:rPr lang="en-GB" dirty="0"/>
              <a:t>– The grouping of related concepts into one item, such as a class or component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Inheritance</a:t>
            </a:r>
            <a:r>
              <a:rPr lang="en-GB" dirty="0"/>
              <a:t> – Inheritance enables new classes to receive the properties  and methods of an existing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Polymorphism</a:t>
            </a:r>
            <a:r>
              <a:rPr lang="en-GB" dirty="0"/>
              <a:t> – The ability of different object to respond to the same message in different ways.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Modeling Language (UML).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</TotalTime>
  <Words>1000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International study centre</vt:lpstr>
      <vt:lpstr>Module Specification.</vt:lpstr>
      <vt:lpstr>Data Types in Object Oriented Programming</vt:lpstr>
      <vt:lpstr>Flowcharts</vt:lpstr>
      <vt:lpstr>Software Design.</vt:lpstr>
      <vt:lpstr>Object-Orientation.</vt:lpstr>
      <vt:lpstr>Features of Object-oriented Designs.</vt:lpstr>
      <vt:lpstr>Terms Used in Object-oriented Design.</vt:lpstr>
      <vt:lpstr>Unified Modeling Language (UML).</vt:lpstr>
      <vt:lpstr>Representations in UML.</vt:lpstr>
      <vt:lpstr>Class Diagram – Example.</vt:lpstr>
      <vt:lpstr>Drawing of Basic Class Diagram - Exercise</vt:lpstr>
      <vt:lpstr>Use Case Diagrams</vt:lpstr>
      <vt:lpstr>Use Case Diagrams – Relationship Guidelines</vt:lpstr>
      <vt:lpstr>Use Case Diagram – Exercise </vt:lpstr>
      <vt:lpstr>Sequence Diagrams</vt:lpstr>
      <vt:lpstr>Terms Used in Sequence Diagrams </vt:lpstr>
      <vt:lpstr>System Structure – Component Diagram</vt:lpstr>
      <vt:lpstr>Component Diagram Shapes and Symbols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30</cp:revision>
  <dcterms:created xsi:type="dcterms:W3CDTF">2020-03-06T14:36:40Z</dcterms:created>
  <dcterms:modified xsi:type="dcterms:W3CDTF">2020-03-14T22:26:59Z</dcterms:modified>
</cp:coreProperties>
</file>