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0E5B-5CCA-40A3-B59C-35DC90EBABE4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7E0A-1068-4F22-A9DB-CAAC3520F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6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69846" y="651979"/>
                <a:ext cx="57981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21÷2=10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𝑟𝑒𝑚𝑎𝑖𝑛𝑑𝑒𝑟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46" y="651979"/>
                <a:ext cx="579812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69846" y="1267532"/>
                <a:ext cx="58510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10÷2=  5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𝑟𝑒𝑚𝑎𝑖𝑛𝑑𝑒𝑟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46" y="1267532"/>
                <a:ext cx="585102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69846" y="1883085"/>
                <a:ext cx="57917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5÷2 =  2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𝑟𝑒𝑚𝑎𝑖𝑛𝑑𝑒𝑟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46" y="1883085"/>
                <a:ext cx="579171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69846" y="2498638"/>
                <a:ext cx="57917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2÷2 =  1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𝑟𝑒𝑚𝑎𝑖𝑛𝑑𝑒𝑟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46" y="2498638"/>
                <a:ext cx="579171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32268" y="3114191"/>
                <a:ext cx="58387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68" y="3114191"/>
                <a:ext cx="583871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9419573" y="864296"/>
            <a:ext cx="37578" cy="2693096"/>
          </a:xfrm>
          <a:prstGeom prst="straightConnector1">
            <a:avLst/>
          </a:prstGeom>
          <a:ln w="28575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2</cp:revision>
  <dcterms:created xsi:type="dcterms:W3CDTF">2020-03-29T04:47:20Z</dcterms:created>
  <dcterms:modified xsi:type="dcterms:W3CDTF">2020-03-29T08:52:33Z</dcterms:modified>
</cp:coreProperties>
</file>