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Introduction to object-orientation and the java programming language</a:t>
            </a:r>
          </a:p>
          <a:p>
            <a:r>
              <a:rPr lang="en-US" b="1" dirty="0" smtClean="0"/>
              <a:t>ADVANCED TOPICS</a:t>
            </a:r>
            <a:endParaRPr lang="en-GB" b="1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4682490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 smtClean="0"/>
              <a:t> Getters and setters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 smtClean="0"/>
              <a:t>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Polymorphism</a:t>
            </a:r>
            <a:endParaRPr lang="en-GB" sz="16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Composition vs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Interface vs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Abstract class vs </a:t>
            </a:r>
            <a:r>
              <a:rPr lang="en-US" sz="1600" dirty="0" smtClean="0"/>
              <a:t>interface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 smtClean="0"/>
              <a:t> Java packages</a:t>
            </a:r>
            <a:endParaRPr lang="en-US" sz="16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Layouts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Buttons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Labels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err="1" smtClean="0"/>
              <a:t>TextFields</a:t>
            </a:r>
            <a:endParaRPr lang="en-US" sz="16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Event Handling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4159</TotalTime>
  <Words>65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International study centre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45</cp:revision>
  <dcterms:created xsi:type="dcterms:W3CDTF">2020-03-06T14:36:40Z</dcterms:created>
  <dcterms:modified xsi:type="dcterms:W3CDTF">2020-10-15T09:34:01Z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