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</a:t>
            </a:r>
            <a:r>
              <a:rPr lang="en-GB" dirty="0" smtClean="0"/>
              <a:t>language</a:t>
            </a:r>
          </a:p>
          <a:p>
            <a:r>
              <a:rPr lang="en-US" b="1" dirty="0" smtClean="0"/>
              <a:t>Java collections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smtClean="0"/>
              <a:t>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String as 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4076</TotalTime>
  <Words>37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41</cp:revision>
  <dcterms:created xsi:type="dcterms:W3CDTF">2020-03-06T14:36:40Z</dcterms:created>
  <dcterms:modified xsi:type="dcterms:W3CDTF">2020-10-15T09:34:08Z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