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4C58-9BE2-4958-A8FE-DF4F05349F60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7051-8B41-414F-A7DC-95C867938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81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4C58-9BE2-4958-A8FE-DF4F05349F60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7051-8B41-414F-A7DC-95C867938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98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4C58-9BE2-4958-A8FE-DF4F05349F60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7051-8B41-414F-A7DC-95C867938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42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4C58-9BE2-4958-A8FE-DF4F05349F60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7051-8B41-414F-A7DC-95C867938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3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4C58-9BE2-4958-A8FE-DF4F05349F60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7051-8B41-414F-A7DC-95C867938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23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4C58-9BE2-4958-A8FE-DF4F05349F60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7051-8B41-414F-A7DC-95C867938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14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4C58-9BE2-4958-A8FE-DF4F05349F60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7051-8B41-414F-A7DC-95C867938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50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4C58-9BE2-4958-A8FE-DF4F05349F60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7051-8B41-414F-A7DC-95C867938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86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4C58-9BE2-4958-A8FE-DF4F05349F60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7051-8B41-414F-A7DC-95C867938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17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4C58-9BE2-4958-A8FE-DF4F05349F60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7051-8B41-414F-A7DC-95C867938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36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4C58-9BE2-4958-A8FE-DF4F05349F60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7051-8B41-414F-A7DC-95C867938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57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E4C58-9BE2-4958-A8FE-DF4F05349F60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07051-8B41-414F-A7DC-95C867938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23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35175"/>
            <a:ext cx="9144000" cy="1354830"/>
          </a:xfrm>
        </p:spPr>
        <p:txBody>
          <a:bodyPr/>
          <a:lstStyle/>
          <a:p>
            <a:r>
              <a:rPr lang="en-GB" dirty="0" smtClean="0"/>
              <a:t>John Alamina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542"/>
          <a:stretch/>
        </p:blipFill>
        <p:spPr>
          <a:xfrm>
            <a:off x="4256809" y="3581198"/>
            <a:ext cx="3429000" cy="169744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02676"/>
            <a:ext cx="9144000" cy="878522"/>
          </a:xfrm>
        </p:spPr>
        <p:txBody>
          <a:bodyPr/>
          <a:lstStyle/>
          <a:p>
            <a:r>
              <a:rPr lang="en-GB" dirty="0" smtClean="0"/>
              <a:t>Student Researcher</a:t>
            </a:r>
          </a:p>
          <a:p>
            <a:r>
              <a:rPr lang="en-GB" dirty="0" smtClean="0"/>
              <a:t>School of Computing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172921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John Alamina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 Alamina</dc:title>
  <dc:creator>Iyalla Alamina (Researcher)</dc:creator>
  <cp:lastModifiedBy>Iyalla Alamina (Researcher)</cp:lastModifiedBy>
  <cp:revision>1</cp:revision>
  <dcterms:created xsi:type="dcterms:W3CDTF">2019-05-07T11:29:56Z</dcterms:created>
  <dcterms:modified xsi:type="dcterms:W3CDTF">2019-05-07T11:34:16Z</dcterms:modified>
</cp:coreProperties>
</file>