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4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89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5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0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65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1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9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D033-DB38-4BBE-B9E9-E946FF5B2EE1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EBE8-3CAA-471D-B88B-566480783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0393" y="2801389"/>
            <a:ext cx="931025" cy="847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27268" y="3086838"/>
                <a:ext cx="582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268" y="3086838"/>
                <a:ext cx="582916" cy="276999"/>
              </a:xfrm>
              <a:prstGeom prst="rect">
                <a:avLst/>
              </a:prstGeom>
              <a:blipFill>
                <a:blip r:embed="rId2"/>
                <a:stretch>
                  <a:fillRect l="-5208" t="-2174" r="-1354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837217" y="3086838"/>
                <a:ext cx="582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17" y="3086838"/>
                <a:ext cx="582916" cy="276999"/>
              </a:xfrm>
              <a:prstGeom prst="rect">
                <a:avLst/>
              </a:prstGeom>
              <a:blipFill>
                <a:blip r:embed="rId3"/>
                <a:stretch>
                  <a:fillRect l="-8421" t="-2174" r="-13684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4" idx="1"/>
          </p:cNvCxnSpPr>
          <p:nvPr/>
        </p:nvCxnSpPr>
        <p:spPr>
          <a:xfrm>
            <a:off x="4710184" y="3225338"/>
            <a:ext cx="51020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6151418" y="3225337"/>
            <a:ext cx="685799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3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Iyalla Alamina (Researcher)</dc:creator>
  <cp:lastModifiedBy>Iyalla Alamina (Researcher)</cp:lastModifiedBy>
  <cp:revision>1</cp:revision>
  <dcterms:created xsi:type="dcterms:W3CDTF">2019-11-22T18:47:27Z</dcterms:created>
  <dcterms:modified xsi:type="dcterms:W3CDTF">2019-11-22T18:51:15Z</dcterms:modified>
</cp:coreProperties>
</file>