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7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  <p:sldId id="287" r:id="rId12"/>
    <p:sldId id="266" r:id="rId13"/>
    <p:sldId id="278" r:id="rId14"/>
    <p:sldId id="279" r:id="rId15"/>
    <p:sldId id="285" r:id="rId16"/>
    <p:sldId id="286" r:id="rId17"/>
    <p:sldId id="282" r:id="rId18"/>
    <p:sldId id="281" r:id="rId19"/>
    <p:sldId id="288" r:id="rId20"/>
    <p:sldId id="283" r:id="rId21"/>
    <p:sldId id="289" r:id="rId22"/>
    <p:sldId id="310" r:id="rId23"/>
    <p:sldId id="295" r:id="rId24"/>
    <p:sldId id="284" r:id="rId25"/>
    <p:sldId id="309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does not associate any value with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 the return value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 that it's also possible for the return value to be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the map explicitly associates the value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key. Referring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is similar to referring to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(But note that there is nothing like an </a:t>
            </a:r>
            <a:r>
              <a:rPr lang="en-US" b="0" i="1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IndexOutOfBoundsException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maps.)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already associated some other value with the key, then the new value replaces the old one. This is similar to the command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 = 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9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Create an exception handler for the appropriate portion of the Loan Calculator program developed in Lesson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124/javanotes7.0.3-web-site/c10/s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33a02f76-b759-4508-8abd-ac5a00299cf7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zone.com/articles/an-introduction-to-the-java-collections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generics introduction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Address 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list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  <a:r>
              <a:rPr lang="en-GB" dirty="0" err="1"/>
              <a:t>string,public</a:t>
            </a:r>
            <a:r>
              <a:rPr lang="en-GB" dirty="0"/>
              <a:t>)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class diagram</a:t>
            </a:r>
          </a:p>
        </p:txBody>
      </p:sp>
      <p:pic>
        <p:nvPicPr>
          <p:cNvPr id="6" name="Content Placeholder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2DBD408-7ADD-4990-BA02-644242C7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30" y="2594610"/>
            <a:ext cx="6781190" cy="2526030"/>
          </a:xfrm>
        </p:spPr>
      </p:pic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Array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9" y="838985"/>
            <a:ext cx="4111501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AddressBookArray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 room found for entry!"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39" y="838986"/>
            <a:ext cx="4065781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 and deleted!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521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List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1" y="838985"/>
            <a:ext cx="3648173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953" y="838986"/>
            <a:ext cx="4949072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(entry!=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6" y="116919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857837"/>
            <a:ext cx="7543800" cy="558158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CE65031-E45E-414C-8818-6E51EF3B7C2F}"/>
              </a:ext>
            </a:extLst>
          </p:cNvPr>
          <p:cNvSpPr txBox="1">
            <a:spLocks/>
          </p:cNvSpPr>
          <p:nvPr/>
        </p:nvSpPr>
        <p:spPr>
          <a:xfrm>
            <a:off x="926654" y="6361195"/>
            <a:ext cx="7543801" cy="420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http://math.hws.edu/eck/cs124</a:t>
            </a:r>
            <a:r>
              <a:rPr lang="en-US" dirty="0">
                <a:hlinkClick r:id="rId3"/>
              </a:rPr>
              <a:t>/javanotes7.0.3-web-site/c10/s3.html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Map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75" y="838985"/>
            <a:ext cx="4371020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The set of keys in the map.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next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value for that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value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0110" y="838986"/>
            <a:ext cx="4191913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"Phone: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 Entry(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name,entry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0968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a list we are dealing with one type i.e. List&lt;T&gt;.  In a map however, we are dealing with two types Map&lt;K,V&gt;, a key and a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HashMap does not allow duplicate values the way a list would allow while adding items to the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collections we have seen allow dynamic addition of items which is superior to static allocation done in arrays.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have fixed length while collections have dynamic lengths.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provide methods that allow dealing with lists and maps a lot more quicker and convenient than ordinary arrays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57773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D4163-1285-4107-A6C7-961733B5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</a:t>
            </a:r>
          </a:p>
        </p:txBody>
      </p:sp>
    </p:spTree>
    <p:extLst>
      <p:ext uri="{BB962C8B-B14F-4D97-AF65-F5344CB8AC3E}">
        <p14:creationId xmlns:p14="http://schemas.microsoft.com/office/powerpoint/2010/main" val="1509698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Introduction to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Lists, Sets and 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collection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Address book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Array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List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The Map 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Address book Map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the Address book using  arrays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an address book using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address book using Map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(advanced) Implement a private sort method called by the List entries method of the address book that will display entries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Session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FE0064B-6B9D-4C19-819E-8BEEFCFA6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9015"/>
          <a:stretch/>
        </p:blipFill>
        <p:spPr>
          <a:xfrm>
            <a:off x="4920792" y="2073897"/>
            <a:ext cx="4140168" cy="2721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Java collections</a:t>
            </a:r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C906724B-9C0E-4062-B7DC-8B96C54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1329"/>
            <a:ext cx="4920792" cy="2767946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C5ED841-99CC-4DE8-BAD5-53719FBAF5D5}"/>
              </a:ext>
            </a:extLst>
          </p:cNvPr>
          <p:cNvSpPr txBox="1">
            <a:spLocks/>
          </p:cNvSpPr>
          <p:nvPr/>
        </p:nvSpPr>
        <p:spPr>
          <a:xfrm>
            <a:off x="435047" y="5986894"/>
            <a:ext cx="7885993" cy="4298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https://dzone.com/articles/an-introduction-to-the-java-collections-framework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47BD7-B1D0-4BF7-A5E0-E952266313AF}"/>
              </a:ext>
            </a:extLst>
          </p:cNvPr>
          <p:cNvSpPr/>
          <p:nvPr/>
        </p:nvSpPr>
        <p:spPr>
          <a:xfrm>
            <a:off x="1734532" y="3704734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E5B3B-9776-44D5-A963-E8FB1904CDDA}"/>
              </a:ext>
            </a:extLst>
          </p:cNvPr>
          <p:cNvSpPr/>
          <p:nvPr/>
        </p:nvSpPr>
        <p:spPr>
          <a:xfrm>
            <a:off x="6807724" y="3657600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072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Sets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come with loop objects called iterators that give access to each item in the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10" y="1808027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3491"/>
            <a:ext cx="7543800" cy="524101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97592"/>
            <a:ext cx="7543800" cy="608029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Iterator objects are accessed from the </a:t>
            </a:r>
            <a:r>
              <a:rPr lang="en-GB" dirty="0" err="1"/>
              <a:t>listIterator</a:t>
            </a:r>
            <a:r>
              <a:rPr lang="en-GB" dirty="0"/>
              <a:t>() method of collection classes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The code below shows how to use iterators.  However, these are hardly used as the simpler “for”-(each)-item-in-syntax also shown below is used as the alternative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//using the iterator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ListIterator</a:t>
            </a:r>
            <a:r>
              <a:rPr lang="en-US" dirty="0"/>
              <a:t>&lt;String&gt;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stringList.listIterator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</a:t>
            </a:r>
            <a:r>
              <a:rPr lang="en-US" dirty="0" err="1"/>
              <a:t>iter.hasNext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String item = </a:t>
            </a:r>
            <a:r>
              <a:rPr lang="en-US" dirty="0" err="1"/>
              <a:t>iter.next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</a:t>
            </a:r>
            <a:r>
              <a:rPr lang="en-US" dirty="0" err="1"/>
              <a:t>newItem.compareTo</a:t>
            </a:r>
            <a:r>
              <a:rPr lang="en-US" dirty="0"/>
              <a:t>(item)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iter.previous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iter.add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//alternative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(String </a:t>
            </a:r>
            <a:r>
              <a:rPr lang="en-US" dirty="0" err="1"/>
              <a:t>item:stringList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(item);//list all items to console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02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5713</TotalTime>
  <Words>3780</Words>
  <Application>Microsoft Office PowerPoint</Application>
  <PresentationFormat>On-screen Show (4:3)</PresentationFormat>
  <Paragraphs>273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Consolas</vt:lpstr>
      <vt:lpstr>Calibri Light</vt:lpstr>
      <vt:lpstr>Wingdings</vt:lpstr>
      <vt:lpstr>Times New Roman</vt:lpstr>
      <vt:lpstr>Arial</vt:lpstr>
      <vt:lpstr>Calibri</vt:lpstr>
      <vt:lpstr>Courier New</vt:lpstr>
      <vt:lpstr>Retrospect</vt:lpstr>
      <vt:lpstr>International study centre</vt:lpstr>
      <vt:lpstr>Outline</vt:lpstr>
      <vt:lpstr>Introduction to Java collections</vt:lpstr>
      <vt:lpstr>Introduction to Java collections</vt:lpstr>
      <vt:lpstr>Lists Sets and Maps</vt:lpstr>
      <vt:lpstr>The Collection interface</vt:lpstr>
      <vt:lpstr>Generics introduction</vt:lpstr>
      <vt:lpstr>Iterators</vt:lpstr>
      <vt:lpstr>PowerPoint Presentation</vt:lpstr>
      <vt:lpstr>The Address book Interface</vt:lpstr>
      <vt:lpstr>Address book – class diagram</vt:lpstr>
      <vt:lpstr>Address book – Array method</vt:lpstr>
      <vt:lpstr>Address book – List method</vt:lpstr>
      <vt:lpstr>PowerPoint Presentation</vt:lpstr>
      <vt:lpstr>The map interface</vt:lpstr>
      <vt:lpstr>Address book – Map method</vt:lpstr>
      <vt:lpstr>Summary of collections</vt:lpstr>
      <vt:lpstr>PowerPoint Presentation</vt:lpstr>
      <vt:lpstr>Exception Handling</vt:lpstr>
      <vt:lpstr>Divide-by-zero Exception handling example</vt:lpstr>
      <vt:lpstr>Exercises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95</cp:revision>
  <dcterms:created xsi:type="dcterms:W3CDTF">2020-03-06T14:36:40Z</dcterms:created>
  <dcterms:modified xsi:type="dcterms:W3CDTF">2020-10-27T07:19:38Z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