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74" r:id="rId7"/>
    <p:sldId id="275" r:id="rId8"/>
    <p:sldId id="276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input/output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80484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I/O Streams input and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Readers and Writers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Working with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Advanced Topics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Introduction to networking</a:t>
            </a:r>
            <a:endParaRPr lang="en-GB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Stream Collections</a:t>
            </a:r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80484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27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6086888" cy="46304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Stream refers to a collection of data whose quantity may not be determined at compile time and characterised by arbitrary transfer of the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stream is also characterised by the collection type known as it’s channel and its transport direction known as its source or sink.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When coming from a source the abstract data type is called OutputStream and when going to a sink the abstract Datatype is known as an InputStream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collection type or channel could be a bytes, characters or objects.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 Java, while other channels are referred to as streams, human readable character  data are referred to as readers or writers</a:t>
            </a:r>
          </a:p>
        </p:txBody>
      </p:sp>
    </p:spTree>
    <p:extLst>
      <p:ext uri="{BB962C8B-B14F-4D97-AF65-F5344CB8AC3E}">
        <p14:creationId xmlns:p14="http://schemas.microsoft.com/office/powerpoint/2010/main" val="26539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Streams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80484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Byte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Character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94246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ab83b3b-4db3-4a13-8dd4-e60be6d87cf5"/>
    <ds:schemaRef ds:uri="http://schemas.microsoft.com/office/infopath/2007/PartnerControls"/>
    <ds:schemaRef ds:uri="http://purl.org/dc/elements/1.1/"/>
    <ds:schemaRef ds:uri="http://schemas.microsoft.com/office/2006/metadata/properties"/>
    <ds:schemaRef ds:uri="c2e86655-d7ed-4420-bc92-1b9547829f5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4266</TotalTime>
  <Words>197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International study centre</vt:lpstr>
      <vt:lpstr>Outline</vt:lpstr>
      <vt:lpstr>Exception Handling</vt:lpstr>
      <vt:lpstr>Stream Concept</vt:lpstr>
      <vt:lpstr>Types of Streams in 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50</cp:revision>
  <dcterms:created xsi:type="dcterms:W3CDTF">2020-03-06T14:36:40Z</dcterms:created>
  <dcterms:modified xsi:type="dcterms:W3CDTF">2020-10-17T08:25:38Z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