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9" r:id="rId8"/>
    <p:sldId id="282" r:id="rId9"/>
    <p:sldId id="283" r:id="rId10"/>
    <p:sldId id="284" r:id="rId11"/>
    <p:sldId id="275" r:id="rId12"/>
    <p:sldId id="287" r:id="rId13"/>
    <p:sldId id="258" r:id="rId14"/>
    <p:sldId id="267" r:id="rId15"/>
    <p:sldId id="273" r:id="rId16"/>
    <p:sldId id="266" r:id="rId17"/>
    <p:sldId id="270" r:id="rId18"/>
    <p:sldId id="277" r:id="rId19"/>
    <p:sldId id="288" r:id="rId20"/>
    <p:sldId id="271" r:id="rId21"/>
    <p:sldId id="276" r:id="rId22"/>
    <p:sldId id="274"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21/10/2020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21/10/2020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onyedikachi.ulelu@hud.ac.uk" TargetMode="External"/><Relationship Id="rId2" Type="http://schemas.openxmlformats.org/officeDocument/2006/relationships/hyperlink" Target="mailto:john.alamina@hud.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 Id="rId3" Type="http://schemas.openxmlformats.org/officeDocument/2006/relationships/image" Target="../media/image2.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ee125e05-4d19-4d7f-a464-ac5a00073f70" TargetMode="External"/><Relationship Id="rId5" Type="http://schemas.openxmlformats.org/officeDocument/2006/relationships/hyperlink" Target="https://docs.oracle.com/javase/8/docs/api/" TargetMode="External"/><Relationship Id="rId4" Type="http://schemas.openxmlformats.org/officeDocument/2006/relationships/hyperlink" Target="https://docs.oracle.com/javase/tutorial/" TargetMode="Externa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normAutofit lnSpcReduction="10000"/>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(-32768 to +32767)</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- 16-bit Unicode character.</a:t>
            </a:r>
          </a:p>
          <a:p>
            <a:pPr>
              <a:buFont typeface="Wingdings" panose="05000000000000000000" pitchFamily="2" charset="2"/>
              <a:buChar char="v"/>
            </a:pPr>
            <a:r>
              <a:rPr lang="en-US" dirty="0"/>
              <a:t> </a:t>
            </a:r>
            <a:r>
              <a:rPr lang="en-US" dirty="0" err="1"/>
              <a:t>boolean</a:t>
            </a:r>
            <a:r>
              <a:rPr lang="en-US" dirty="0"/>
              <a:t> -  This data type represents one bit of information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a:t> Assignment </a:t>
            </a:r>
            <a:r>
              <a:rPr lang="en-GB" dirty="0"/>
              <a:t>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Do any pre-class exercise in preparation for the class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Participate in all the polls within 2 minutes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Contact your tutors (</a:t>
            </a:r>
            <a:r>
              <a:rPr lang="en-GB" dirty="0">
                <a:hlinkClick r:id="rId2"/>
              </a:rPr>
              <a:t>john.alamina@hud.ac.uk</a:t>
            </a:r>
            <a:r>
              <a:rPr lang="en-GB" dirty="0"/>
              <a:t>,</a:t>
            </a:r>
          </a:p>
          <a:p>
            <a:pPr marL="0" indent="0">
              <a:buNone/>
            </a:pPr>
            <a:r>
              <a:rPr lang="en-GB" dirty="0"/>
              <a:t>			</a:t>
            </a:r>
            <a:r>
              <a:rPr lang="en-GB" dirty="0">
                <a:hlinkClick r:id="rId3"/>
              </a:rPr>
              <a:t>onyedikachi.ulelu@hud.ac.uk</a:t>
            </a:r>
            <a:r>
              <a:rPr lang="en-GB" dirty="0"/>
              <a:t> )</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4"/>
            <a:ext cx="7543800" cy="627797"/>
          </a:xfrm>
        </p:spPr>
        <p:txBody>
          <a:bodyPr>
            <a:normAutofit fontScale="90000"/>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30537" y="1206625"/>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788817"/>
            <a:ext cx="7387786" cy="139136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https://docs.oracle.com/javase/tutorial/</a:t>
            </a:r>
            <a:endParaRPr lang="en-GB" dirty="0"/>
          </a:p>
          <a:p>
            <a:pPr>
              <a:buFont typeface="Wingdings" panose="05000000000000000000" pitchFamily="2" charset="2"/>
              <a:buChar char="v"/>
            </a:pPr>
            <a:r>
              <a:rPr lang="en-GB" dirty="0"/>
              <a:t> </a:t>
            </a:r>
            <a:r>
              <a:rPr lang="en-GB" dirty="0">
                <a:hlinkClick r:id="rId5"/>
              </a:rPr>
              <a:t>https://docs.oracle.com/javase/8/docs/api/</a:t>
            </a:r>
            <a:endParaRPr lang="en-GB" dirty="0"/>
          </a:p>
          <a:p>
            <a:pPr>
              <a:buFont typeface="Wingdings" panose="05000000000000000000" pitchFamily="2" charset="2"/>
              <a:buChar char="v"/>
            </a:pPr>
            <a:r>
              <a:rPr lang="en-GB" dirty="0"/>
              <a:t> </a:t>
            </a:r>
            <a:r>
              <a:rPr lang="en-GB" dirty="0">
                <a:hlinkClick r:id="rId6"/>
              </a:rPr>
              <a:t>Link to today’s Session screencast   </a:t>
            </a:r>
            <a:endParaRPr lang="en-GB" dirty="0"/>
          </a:p>
          <a:p>
            <a:pPr>
              <a:buFont typeface="Wingdings" panose="05000000000000000000" pitchFamily="2" charset="2"/>
              <a:buChar char="v"/>
            </a:pPr>
            <a:r>
              <a:rPr lang="en-GB" dirty="0"/>
              <a:t> </a:t>
            </a:r>
            <a:r>
              <a:rPr lang="en-GB" dirty="0">
                <a:hlinkClick r:id="rId7"/>
              </a:rPr>
              <a:t>Link to Group Padlet</a:t>
            </a:r>
            <a:r>
              <a:rPr lang="en-GB" dirty="0"/>
              <a:t> (submit </a:t>
            </a:r>
            <a:r>
              <a:rPr lang="en-GB"/>
              <a:t>your exercises here)</a:t>
            </a:r>
            <a:endParaRPr lang="en-GB" dirty="0"/>
          </a:p>
          <a:p>
            <a:pPr>
              <a:buFont typeface="Wingdings" panose="05000000000000000000" pitchFamily="2" charset="2"/>
              <a:buChar char="v"/>
            </a:pPr>
            <a:endParaRPr lang="en-GB" dirty="0"/>
          </a:p>
        </p:txBody>
      </p:sp>
      <p:pic>
        <p:nvPicPr>
          <p:cNvPr id="1028" name="Picture 4">
            <a:hlinkClick r:id="rId8"/>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9">
            <a:extLst>
              <a:ext uri="{28A0092B-C50C-407E-A947-70E740481C1C}">
                <a14:useLocalDpi xmlns:a14="http://schemas.microsoft.com/office/drawing/2010/main" val="0"/>
              </a:ext>
            </a:extLst>
          </a:blip>
          <a:srcRect/>
          <a:stretch>
            <a:fillRect/>
          </a:stretch>
        </p:blipFill>
        <p:spPr bwMode="auto">
          <a:xfrm>
            <a:off x="1667717" y="1235604"/>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solidFill>
                  <a:srgbClr val="FF0000"/>
                </a:solidFill>
              </a:rPr>
              <a:t>        Bicycle bike1 = new Bicycle();</a:t>
            </a:r>
          </a:p>
          <a:p>
            <a:pPr>
              <a:spcBef>
                <a:spcPts val="0"/>
              </a:spcBef>
              <a:spcAft>
                <a:spcPts val="0"/>
              </a:spcAft>
            </a:pPr>
            <a:r>
              <a:rPr lang="en-GB" dirty="0">
                <a:solidFill>
                  <a:srgbClr val="FF0000"/>
                </a:solidFill>
              </a:rPr>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factories for creating objects</a:t>
            </a:r>
          </a:p>
          <a:p>
            <a:endParaRPr lang="en-GB" dirty="0"/>
          </a:p>
        </p:txBody>
      </p:sp>
    </p:spTree>
    <p:extLst>
      <p:ext uri="{BB962C8B-B14F-4D97-AF65-F5344CB8AC3E}">
        <p14:creationId xmlns:p14="http://schemas.microsoft.com/office/powerpoint/2010/main" val="362677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term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c2e86655-d7ed-4420-bc92-1b9547829f54"/>
    <ds:schemaRef ds:uri="http://schemas.openxmlformats.org/package/2006/metadata/core-properties"/>
    <ds:schemaRef ds:uri="cab83b3b-4db3-4a13-8dd4-e60be6d87cf5"/>
    <ds:schemaRef ds:uri="http://www.w3.org/XML/1998/namespac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5379</TotalTime>
  <Words>1789</Words>
  <Application>Microsoft Office PowerPoint</Application>
  <PresentationFormat>On-screen Show (4:3)</PresentationFormat>
  <Paragraphs>311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International study centre</vt:lpstr>
      <vt:lpstr>Java Bootcamp Outline</vt:lpstr>
      <vt:lpstr>Ground rules</vt:lpstr>
      <vt:lpstr>Supplementary material</vt:lpstr>
      <vt:lpstr>Lesson 1 - Outline</vt:lpstr>
      <vt:lpstr>Classes and objects in a nutshell</vt:lpstr>
      <vt:lpstr>Sample Bicycle Class</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95</cp:revision>
  <dcterms:created xsi:type="dcterms:W3CDTF">2020-03-06T14:36:40Z</dcterms:created>
  <dcterms:modified xsi:type="dcterms:W3CDTF">2020-10-21T06:22:25Z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