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83" r:id="rId16"/>
    <p:sldId id="294" r:id="rId17"/>
    <p:sldId id="279" r:id="rId18"/>
    <p:sldId id="284" r:id="rId19"/>
    <p:sldId id="293" r:id="rId20"/>
    <p:sldId id="278" r:id="rId21"/>
    <p:sldId id="292" r:id="rId22"/>
    <p:sldId id="295" r:id="rId23"/>
    <p:sldId id="288" r:id="rId24"/>
    <p:sldId id="285" r:id="rId25"/>
    <p:sldId id="286" r:id="rId26"/>
    <p:sldId id="287" r:id="rId27"/>
    <p:sldId id="280" r:id="rId28"/>
    <p:sldId id="281" r:id="rId29"/>
    <p:sldId id="291" r:id="rId30"/>
    <p:sldId id="290" r:id="rId31"/>
    <p:sldId id="289" r:id="rId32"/>
    <p:sldId id="296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c7bb40e9-18a5-4a68-a25c-ac5a00152f00" TargetMode="External"/><Relationship Id="rId5" Type="http://schemas.openxmlformats.org/officeDocument/2006/relationships/hyperlink" Target="https://docs.oracle.com/javase/8/docs/api/" TargetMode="External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018F7E-C1BD-46DD-82B2-8B5249E4E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5" y="2991226"/>
            <a:ext cx="6531793" cy="32724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F26566C-C29A-4278-954B-55F5BFF69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1" y="1210314"/>
            <a:ext cx="3629320" cy="4944644"/>
          </a:xfrm>
        </p:spPr>
      </p:pic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813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57569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age&gt;21?”adult”:”under-age”;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6209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D7624-A2B8-4DC7-8B93-2B7E4E966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6" y="3174106"/>
            <a:ext cx="6082264" cy="3047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Nested-if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NestedIf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1000”;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pin.equals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(“1000”) 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&gt;20)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(“can withdraw”);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(“insufficient balance”);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  <a:r>
              <a:rPr lang="en-GB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(“invalid pin”);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482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does return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</a:t>
            </a:r>
            <a:r>
              <a:rPr lang="en-US" b="1" u="sng" dirty="0"/>
              <a:t>any</a:t>
            </a:r>
            <a:r>
              <a:rPr lang="en-US" dirty="0"/>
              <a:t>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5FA2B-3460-4F15-8E12-F1A5728363F8}"/>
              </a:ext>
            </a:extLst>
          </p:cNvPr>
          <p:cNvSpPr/>
          <p:nvPr/>
        </p:nvSpPr>
        <p:spPr>
          <a:xfrm>
            <a:off x="6770049" y="1845734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975E7-390B-4EDD-9E84-73FA92C3966A}"/>
              </a:ext>
            </a:extLst>
          </p:cNvPr>
          <p:cNvSpPr/>
          <p:nvPr/>
        </p:nvSpPr>
        <p:spPr>
          <a:xfrm>
            <a:off x="6387792" y="2706384"/>
            <a:ext cx="205598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str.charAt</a:t>
            </a:r>
            <a:r>
              <a:rPr lang="en-GB" dirty="0"/>
              <a:t>(counter)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E475D-3746-4AFA-9AA4-893369312550}"/>
              </a:ext>
            </a:extLst>
          </p:cNvPr>
          <p:cNvSpPr/>
          <p:nvPr/>
        </p:nvSpPr>
        <p:spPr>
          <a:xfrm>
            <a:off x="6770049" y="3452063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counter--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E12AB0-AB58-4C76-BB6C-BA269BA8DA32}"/>
              </a:ext>
            </a:extLst>
          </p:cNvPr>
          <p:cNvSpPr/>
          <p:nvPr/>
        </p:nvSpPr>
        <p:spPr>
          <a:xfrm>
            <a:off x="5927823" y="4453188"/>
            <a:ext cx="2975924" cy="942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counter==0?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92AF7A-2A52-49AB-8FB2-84D79EE99FC3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 flipH="1">
            <a:off x="5927822" y="2904348"/>
            <a:ext cx="459969" cy="2020181"/>
          </a:xfrm>
          <a:prstGeom prst="bentConnector3">
            <a:avLst>
              <a:gd name="adj1" fmla="val -49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BC9A13-D86B-4D22-B96B-C56A959D6AE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415785" y="3102310"/>
            <a:ext cx="0" cy="34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71A31-9606-4982-BA0D-C7F2D5E89D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415785" y="2335928"/>
            <a:ext cx="0" cy="3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79B7A-ACAB-4AB5-A002-F3B4E9158B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5785" y="3942257"/>
            <a:ext cx="0" cy="5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F43DD2-8544-4F8E-9D5E-38081AED830D}"/>
              </a:ext>
            </a:extLst>
          </p:cNvPr>
          <p:cNvSpPr txBox="1"/>
          <p:nvPr/>
        </p:nvSpPr>
        <p:spPr>
          <a:xfrm>
            <a:off x="5441790" y="445318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53C6F5-7DDD-4BA9-BF7B-56CF1DEDC4AE}"/>
              </a:ext>
            </a:extLst>
          </p:cNvPr>
          <p:cNvSpPr/>
          <p:nvPr/>
        </p:nvSpPr>
        <p:spPr>
          <a:xfrm>
            <a:off x="6902024" y="5869093"/>
            <a:ext cx="1027521" cy="34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F2EB67-CCA6-4490-9392-186BBFCBB651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415785" y="5395868"/>
            <a:ext cx="0" cy="4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ACD62F-E6B3-4109-A2E9-3125AD839095}"/>
              </a:ext>
            </a:extLst>
          </p:cNvPr>
          <p:cNvSpPr txBox="1"/>
          <p:nvPr/>
        </p:nvSpPr>
        <p:spPr>
          <a:xfrm>
            <a:off x="7172769" y="54277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F4FD19-D0D1-4831-9C6C-662ACE037A79}"/>
              </a:ext>
            </a:extLst>
          </p:cNvPr>
          <p:cNvSpPr/>
          <p:nvPr/>
        </p:nvSpPr>
        <p:spPr>
          <a:xfrm>
            <a:off x="3883843" y="1989947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7AD28DB-0939-4B82-80E9-4501F3C855EE}"/>
              </a:ext>
            </a:extLst>
          </p:cNvPr>
          <p:cNvSpPr/>
          <p:nvPr/>
        </p:nvSpPr>
        <p:spPr>
          <a:xfrm rot="217117">
            <a:off x="3811901" y="2567098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E251DF-4466-4563-BFD9-881AE7EE1B57}"/>
              </a:ext>
            </a:extLst>
          </p:cNvPr>
          <p:cNvSpPr/>
          <p:nvPr/>
        </p:nvSpPr>
        <p:spPr>
          <a:xfrm rot="837752">
            <a:off x="4850150" y="3353291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15EBD98-1C62-4665-9D27-76DBCF6F79DF}"/>
              </a:ext>
            </a:extLst>
          </p:cNvPr>
          <p:cNvSpPr/>
          <p:nvPr/>
        </p:nvSpPr>
        <p:spPr>
          <a:xfrm rot="1057574">
            <a:off x="3682442" y="4180954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2924"/>
              </p:ext>
            </p:extLst>
          </p:nvPr>
        </p:nvGraphicFramePr>
        <p:xfrm>
          <a:off x="822324" y="1859145"/>
          <a:ext cx="7803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092252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599884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Can also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Non-deterministic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Pre-post-deterministic-non-deterministic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</a:rPr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int []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[0]=5;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[1]=6;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for(int 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=0;i&lt;</a:t>
            </a:r>
            <a:r>
              <a:rPr lang="en-GB" dirty="0" err="1">
                <a:solidFill>
                  <a:srgbClr val="00B050"/>
                </a:solidFill>
              </a:rPr>
              <a:t>arr.length;i</a:t>
            </a:r>
            <a:r>
              <a:rPr lang="en-GB" dirty="0">
                <a:solidFill>
                  <a:srgbClr val="00B050"/>
                </a:solidFill>
              </a:rPr>
              <a:t>++)</a:t>
            </a:r>
            <a:r>
              <a:rPr lang="en-GB" dirty="0" err="1">
                <a:solidFill>
                  <a:srgbClr val="00B050"/>
                </a:solidFill>
              </a:rPr>
              <a:t>System.out.print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4"/>
            <a:ext cx="7543800" cy="693785"/>
          </a:xfrm>
        </p:spPr>
        <p:txBody>
          <a:bodyPr>
            <a:normAutofit fontScale="90000"/>
          </a:bodyPr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75" y="1053713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9281"/>
            <a:ext cx="7387786" cy="16809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https://docs.oracle.com/javase/tutorial/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https://docs.oracle.com/javase/8/docs/api/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Session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</a:t>
            </a:r>
            <a:r>
              <a:rPr lang="en-GB" dirty="0">
                <a:hlinkClick r:id="rId7"/>
              </a:rPr>
              <a:t>Link to Group Padlet</a:t>
            </a:r>
            <a:r>
              <a:rPr lang="en-GB" dirty="0"/>
              <a:t> (submit your exercises here)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1028" name="Picture 4">
            <a:hlinkClick r:id="rId8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68" y="1117005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cab83b3b-4db3-4a13-8dd4-e60be6d87cf5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2e86655-d7ed-4420-bc92-1b9547829f54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5789</TotalTime>
  <Words>1441</Words>
  <Application>Microsoft Office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JetBrains Mono</vt:lpstr>
      <vt:lpstr>Consolas</vt:lpstr>
      <vt:lpstr>Calibri Light</vt:lpstr>
      <vt:lpstr>Wingdings</vt:lpstr>
      <vt:lpstr>Arial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Branch Example</vt:lpstr>
      <vt:lpstr>PowerPoint Presentation</vt:lpstr>
      <vt:lpstr>Switch-statements</vt:lpstr>
      <vt:lpstr>Conditional Expression</vt:lpstr>
      <vt:lpstr>PowerPoint Presentation</vt:lpstr>
      <vt:lpstr>Nested-if</vt:lpstr>
      <vt:lpstr>Nested-if example</vt:lpstr>
      <vt:lpstr>PowerPoint Presentation</vt:lpstr>
      <vt:lpstr>Iteration (Loop) control</vt:lpstr>
      <vt:lpstr>Loop Structure can have any of the following</vt:lpstr>
      <vt:lpstr>Loop Classes</vt:lpstr>
      <vt:lpstr>Loop class characteristics</vt:lpstr>
      <vt:lpstr>Loop Example</vt:lpstr>
      <vt:lpstr>Arrays</vt:lpstr>
      <vt:lpstr>Using arrays</vt:lpstr>
      <vt:lpstr>Exercises</vt:lpstr>
      <vt:lpstr>Take-home exercise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85</cp:revision>
  <dcterms:created xsi:type="dcterms:W3CDTF">2020-03-06T14:36:40Z</dcterms:created>
  <dcterms:modified xsi:type="dcterms:W3CDTF">2020-10-21T06:21:18Z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