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collections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79541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Generics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String as a Collection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Lists and Sets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Maps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Layouts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Buttons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Labels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/>
              <a:t>TextFields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4087</TotalTime>
  <Words>62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International study centre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43</cp:revision>
  <dcterms:created xsi:type="dcterms:W3CDTF">2020-03-06T14:36:40Z</dcterms:created>
  <dcterms:modified xsi:type="dcterms:W3CDTF">2020-10-15T10:06:32Z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