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84" r:id="rId4"/>
    <p:sldId id="273" r:id="rId5"/>
    <p:sldId id="283" r:id="rId6"/>
    <p:sldId id="285" r:id="rId7"/>
    <p:sldId id="286"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3648D-B57B-4CB2-BF8B-39E9BCE8B82D}" v="97" dt="2020-03-23T18:43:03.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ide Olabode (Researcher)" userId="aa976861-ec8a-4f63-8f1d-3b866e100197" providerId="ADAL" clId="{A70A8A1C-C20E-499B-88A0-60115C868A2E}"/>
    <pc:docChg chg="delSld modSld">
      <pc:chgData name="Olaide Olabode (Researcher)" userId="aa976861-ec8a-4f63-8f1d-3b866e100197" providerId="ADAL" clId="{A70A8A1C-C20E-499B-88A0-60115C868A2E}" dt="2020-03-22T15:54:52.733" v="14" actId="2696"/>
      <pc:docMkLst>
        <pc:docMk/>
      </pc:docMkLst>
      <pc:sldChg chg="modSp">
        <pc:chgData name="Olaide Olabode (Researcher)" userId="aa976861-ec8a-4f63-8f1d-3b866e100197" providerId="ADAL" clId="{A70A8A1C-C20E-499B-88A0-60115C868A2E}" dt="2020-03-22T15:53:33.662" v="0"/>
        <pc:sldMkLst>
          <pc:docMk/>
          <pc:sldMk cId="4209893728" sldId="256"/>
        </pc:sldMkLst>
        <pc:spChg chg="mod">
          <ac:chgData name="Olaide Olabode (Researcher)" userId="aa976861-ec8a-4f63-8f1d-3b866e100197" providerId="ADAL" clId="{A70A8A1C-C20E-499B-88A0-60115C868A2E}" dt="2020-03-22T15:53:33.662" v="0"/>
          <ac:spMkLst>
            <pc:docMk/>
            <pc:sldMk cId="4209893728" sldId="256"/>
            <ac:spMk id="3" creationId="{9BBB4BDB-E40E-40A1-9AAD-3270D14E7071}"/>
          </ac:spMkLst>
        </pc:spChg>
      </pc:sldChg>
      <pc:sldChg chg="del">
        <pc:chgData name="Olaide Olabode (Researcher)" userId="aa976861-ec8a-4f63-8f1d-3b866e100197" providerId="ADAL" clId="{A70A8A1C-C20E-499B-88A0-60115C868A2E}" dt="2020-03-22T15:53:41.375" v="1" actId="2696"/>
        <pc:sldMkLst>
          <pc:docMk/>
          <pc:sldMk cId="500134768" sldId="257"/>
        </pc:sldMkLst>
      </pc:sldChg>
      <pc:sldChg chg="del">
        <pc:chgData name="Olaide Olabode (Researcher)" userId="aa976861-ec8a-4f63-8f1d-3b866e100197" providerId="ADAL" clId="{A70A8A1C-C20E-499B-88A0-60115C868A2E}" dt="2020-03-22T15:53:45.687" v="2" actId="2696"/>
        <pc:sldMkLst>
          <pc:docMk/>
          <pc:sldMk cId="3407798903" sldId="258"/>
        </pc:sldMkLst>
      </pc:sldChg>
      <pc:sldChg chg="del">
        <pc:chgData name="Olaide Olabode (Researcher)" userId="aa976861-ec8a-4f63-8f1d-3b866e100197" providerId="ADAL" clId="{A70A8A1C-C20E-499B-88A0-60115C868A2E}" dt="2020-03-22T15:53:52.802" v="4" actId="2696"/>
        <pc:sldMkLst>
          <pc:docMk/>
          <pc:sldMk cId="2681919587" sldId="259"/>
        </pc:sldMkLst>
      </pc:sldChg>
      <pc:sldChg chg="del">
        <pc:chgData name="Olaide Olabode (Researcher)" userId="aa976861-ec8a-4f63-8f1d-3b866e100197" providerId="ADAL" clId="{A70A8A1C-C20E-499B-88A0-60115C868A2E}" dt="2020-03-22T15:53:55.445" v="5" actId="2696"/>
        <pc:sldMkLst>
          <pc:docMk/>
          <pc:sldMk cId="968198619" sldId="260"/>
        </pc:sldMkLst>
      </pc:sldChg>
      <pc:sldChg chg="del">
        <pc:chgData name="Olaide Olabode (Researcher)" userId="aa976861-ec8a-4f63-8f1d-3b866e100197" providerId="ADAL" clId="{A70A8A1C-C20E-499B-88A0-60115C868A2E}" dt="2020-03-22T15:54:04.211" v="6" actId="2696"/>
        <pc:sldMkLst>
          <pc:docMk/>
          <pc:sldMk cId="2587548588" sldId="261"/>
        </pc:sldMkLst>
      </pc:sldChg>
      <pc:sldChg chg="del">
        <pc:chgData name="Olaide Olabode (Researcher)" userId="aa976861-ec8a-4f63-8f1d-3b866e100197" providerId="ADAL" clId="{A70A8A1C-C20E-499B-88A0-60115C868A2E}" dt="2020-03-22T15:54:09.528" v="8" actId="2696"/>
        <pc:sldMkLst>
          <pc:docMk/>
          <pc:sldMk cId="3286001143" sldId="262"/>
        </pc:sldMkLst>
      </pc:sldChg>
      <pc:sldChg chg="del">
        <pc:chgData name="Olaide Olabode (Researcher)" userId="aa976861-ec8a-4f63-8f1d-3b866e100197" providerId="ADAL" clId="{A70A8A1C-C20E-499B-88A0-60115C868A2E}" dt="2020-03-22T15:54:16.452" v="11" actId="2696"/>
        <pc:sldMkLst>
          <pc:docMk/>
          <pc:sldMk cId="3444286743" sldId="263"/>
        </pc:sldMkLst>
      </pc:sldChg>
      <pc:sldChg chg="del">
        <pc:chgData name="Olaide Olabode (Researcher)" userId="aa976861-ec8a-4f63-8f1d-3b866e100197" providerId="ADAL" clId="{A70A8A1C-C20E-499B-88A0-60115C868A2E}" dt="2020-03-22T15:54:11.830" v="9" actId="2696"/>
        <pc:sldMkLst>
          <pc:docMk/>
          <pc:sldMk cId="733225213" sldId="264"/>
        </pc:sldMkLst>
      </pc:sldChg>
      <pc:sldChg chg="del">
        <pc:chgData name="Olaide Olabode (Researcher)" userId="aa976861-ec8a-4f63-8f1d-3b866e100197" providerId="ADAL" clId="{A70A8A1C-C20E-499B-88A0-60115C868A2E}" dt="2020-03-22T15:54:14.055" v="10" actId="2696"/>
        <pc:sldMkLst>
          <pc:docMk/>
          <pc:sldMk cId="383230086" sldId="265"/>
        </pc:sldMkLst>
      </pc:sldChg>
      <pc:sldChg chg="del">
        <pc:chgData name="Olaide Olabode (Researcher)" userId="aa976861-ec8a-4f63-8f1d-3b866e100197" providerId="ADAL" clId="{A70A8A1C-C20E-499B-88A0-60115C868A2E}" dt="2020-03-22T15:53:47.915" v="3" actId="2696"/>
        <pc:sldMkLst>
          <pc:docMk/>
          <pc:sldMk cId="41702972" sldId="267"/>
        </pc:sldMkLst>
      </pc:sldChg>
      <pc:sldChg chg="del">
        <pc:chgData name="Olaide Olabode (Researcher)" userId="aa976861-ec8a-4f63-8f1d-3b866e100197" providerId="ADAL" clId="{A70A8A1C-C20E-499B-88A0-60115C868A2E}" dt="2020-03-22T15:54:07.113" v="7" actId="2696"/>
        <pc:sldMkLst>
          <pc:docMk/>
          <pc:sldMk cId="2460551237" sldId="268"/>
        </pc:sldMkLst>
      </pc:sldChg>
      <pc:sldChg chg="del">
        <pc:chgData name="Olaide Olabode (Researcher)" userId="aa976861-ec8a-4f63-8f1d-3b866e100197" providerId="ADAL" clId="{A70A8A1C-C20E-499B-88A0-60115C868A2E}" dt="2020-03-22T15:54:47.439" v="12" actId="2696"/>
        <pc:sldMkLst>
          <pc:docMk/>
          <pc:sldMk cId="3969889544" sldId="269"/>
        </pc:sldMkLst>
      </pc:sldChg>
      <pc:sldChg chg="del">
        <pc:chgData name="Olaide Olabode (Researcher)" userId="aa976861-ec8a-4f63-8f1d-3b866e100197" providerId="ADAL" clId="{A70A8A1C-C20E-499B-88A0-60115C868A2E}" dt="2020-03-22T15:54:50.842" v="13" actId="2696"/>
        <pc:sldMkLst>
          <pc:docMk/>
          <pc:sldMk cId="2228244434" sldId="270"/>
        </pc:sldMkLst>
      </pc:sldChg>
      <pc:sldChg chg="del">
        <pc:chgData name="Olaide Olabode (Researcher)" userId="aa976861-ec8a-4f63-8f1d-3b866e100197" providerId="ADAL" clId="{A70A8A1C-C20E-499B-88A0-60115C868A2E}" dt="2020-03-22T15:54:52.733" v="14" actId="2696"/>
        <pc:sldMkLst>
          <pc:docMk/>
          <pc:sldMk cId="4259390979" sldId="271"/>
        </pc:sldMkLst>
      </pc:sldChg>
    </pc:docChg>
  </pc:docChgLst>
  <pc:docChgLst>
    <pc:chgData name="Olaide Olabode" userId="aa976861-ec8a-4f63-8f1d-3b866e100197" providerId="ADAL" clId="{0A93648D-B57B-4CB2-BF8B-39E9BCE8B82D}"/>
    <pc:docChg chg="undo custSel addSld delSld modSld">
      <pc:chgData name="Olaide Olabode" userId="aa976861-ec8a-4f63-8f1d-3b866e100197" providerId="ADAL" clId="{0A93648D-B57B-4CB2-BF8B-39E9BCE8B82D}" dt="2020-03-23T18:46:40.647" v="5391" actId="2696"/>
      <pc:docMkLst>
        <pc:docMk/>
      </pc:docMkLst>
      <pc:sldChg chg="del">
        <pc:chgData name="Olaide Olabode" userId="aa976861-ec8a-4f63-8f1d-3b866e100197" providerId="ADAL" clId="{0A93648D-B57B-4CB2-BF8B-39E9BCE8B82D}" dt="2020-03-23T14:05:04.956" v="2519" actId="2696"/>
        <pc:sldMkLst>
          <pc:docMk/>
          <pc:sldMk cId="2603233684" sldId="274"/>
        </pc:sldMkLst>
      </pc:sldChg>
      <pc:sldChg chg="del">
        <pc:chgData name="Olaide Olabode" userId="aa976861-ec8a-4f63-8f1d-3b866e100197" providerId="ADAL" clId="{0A93648D-B57B-4CB2-BF8B-39E9BCE8B82D}" dt="2020-03-23T14:05:09.791" v="2520" actId="2696"/>
        <pc:sldMkLst>
          <pc:docMk/>
          <pc:sldMk cId="3087628060" sldId="275"/>
        </pc:sldMkLst>
      </pc:sldChg>
      <pc:sldChg chg="modSp add">
        <pc:chgData name="Olaide Olabode" userId="aa976861-ec8a-4f63-8f1d-3b866e100197" providerId="ADAL" clId="{0A93648D-B57B-4CB2-BF8B-39E9BCE8B82D}" dt="2020-03-23T10:39:59.068" v="481" actId="20577"/>
        <pc:sldMkLst>
          <pc:docMk/>
          <pc:sldMk cId="2824595247" sldId="276"/>
        </pc:sldMkLst>
        <pc:spChg chg="mod">
          <ac:chgData name="Olaide Olabode" userId="aa976861-ec8a-4f63-8f1d-3b866e100197" providerId="ADAL" clId="{0A93648D-B57B-4CB2-BF8B-39E9BCE8B82D}" dt="2020-03-23T10:27:10.098" v="16" actId="20577"/>
          <ac:spMkLst>
            <pc:docMk/>
            <pc:sldMk cId="2824595247" sldId="276"/>
            <ac:spMk id="2" creationId="{F2685624-F299-4858-B199-8701F6215548}"/>
          </ac:spMkLst>
        </pc:spChg>
        <pc:spChg chg="mod">
          <ac:chgData name="Olaide Olabode" userId="aa976861-ec8a-4f63-8f1d-3b866e100197" providerId="ADAL" clId="{0A93648D-B57B-4CB2-BF8B-39E9BCE8B82D}" dt="2020-03-23T10:39:59.068" v="481" actId="20577"/>
          <ac:spMkLst>
            <pc:docMk/>
            <pc:sldMk cId="2824595247" sldId="276"/>
            <ac:spMk id="3" creationId="{024BBF29-5AA4-4755-B4E0-33450AFE1563}"/>
          </ac:spMkLst>
        </pc:spChg>
      </pc:sldChg>
      <pc:sldChg chg="addSp delSp modSp add">
        <pc:chgData name="Olaide Olabode" userId="aa976861-ec8a-4f63-8f1d-3b866e100197" providerId="ADAL" clId="{0A93648D-B57B-4CB2-BF8B-39E9BCE8B82D}" dt="2020-03-23T11:30:23.673" v="1250" actId="1076"/>
        <pc:sldMkLst>
          <pc:docMk/>
          <pc:sldMk cId="3790679983" sldId="277"/>
        </pc:sldMkLst>
        <pc:spChg chg="mod">
          <ac:chgData name="Olaide Olabode" userId="aa976861-ec8a-4f63-8f1d-3b866e100197" providerId="ADAL" clId="{0A93648D-B57B-4CB2-BF8B-39E9BCE8B82D}" dt="2020-03-23T10:47:43.176" v="506" actId="20577"/>
          <ac:spMkLst>
            <pc:docMk/>
            <pc:sldMk cId="3790679983" sldId="277"/>
            <ac:spMk id="2" creationId="{DD79FCDC-CD5B-4107-A1CB-A2661A3331B0}"/>
          </ac:spMkLst>
        </pc:spChg>
        <pc:spChg chg="del">
          <ac:chgData name="Olaide Olabode" userId="aa976861-ec8a-4f63-8f1d-3b866e100197" providerId="ADAL" clId="{0A93648D-B57B-4CB2-BF8B-39E9BCE8B82D}" dt="2020-03-23T10:48:03.636" v="508"/>
          <ac:spMkLst>
            <pc:docMk/>
            <pc:sldMk cId="3790679983" sldId="277"/>
            <ac:spMk id="3" creationId="{D1693FAA-5DAA-4CDA-9A2C-D6973C4EEB94}"/>
          </ac:spMkLst>
        </pc:spChg>
        <pc:spChg chg="add del mod">
          <ac:chgData name="Olaide Olabode" userId="aa976861-ec8a-4f63-8f1d-3b866e100197" providerId="ADAL" clId="{0A93648D-B57B-4CB2-BF8B-39E9BCE8B82D}" dt="2020-03-23T10:59:37.660" v="537"/>
          <ac:spMkLst>
            <pc:docMk/>
            <pc:sldMk cId="3790679983" sldId="277"/>
            <ac:spMk id="7" creationId="{1D847B80-286E-43C3-A400-F5686F5E4EAB}"/>
          </ac:spMkLst>
        </pc:spChg>
        <pc:graphicFrameChg chg="add del mod ord modGraphic">
          <ac:chgData name="Olaide Olabode" userId="aa976861-ec8a-4f63-8f1d-3b866e100197" providerId="ADAL" clId="{0A93648D-B57B-4CB2-BF8B-39E9BCE8B82D}" dt="2020-03-23T10:52:23.438" v="536" actId="478"/>
          <ac:graphicFrameMkLst>
            <pc:docMk/>
            <pc:sldMk cId="3790679983" sldId="277"/>
            <ac:graphicFrameMk id="4" creationId="{7AD20B54-A46D-4CB2-8026-159C8393E9A3}"/>
          </ac:graphicFrameMkLst>
        </pc:graphicFrameChg>
        <pc:graphicFrameChg chg="add mod modGraphic">
          <ac:chgData name="Olaide Olabode" userId="aa976861-ec8a-4f63-8f1d-3b866e100197" providerId="ADAL" clId="{0A93648D-B57B-4CB2-BF8B-39E9BCE8B82D}" dt="2020-03-23T11:30:23.673" v="1250" actId="1076"/>
          <ac:graphicFrameMkLst>
            <pc:docMk/>
            <pc:sldMk cId="3790679983" sldId="277"/>
            <ac:graphicFrameMk id="9" creationId="{E5B5C8CE-8C43-438F-9A54-66DBF9CB892F}"/>
          </ac:graphicFrameMkLst>
        </pc:graphicFrameChg>
        <pc:picChg chg="add mod">
          <ac:chgData name="Olaide Olabode" userId="aa976861-ec8a-4f63-8f1d-3b866e100197" providerId="ADAL" clId="{0A93648D-B57B-4CB2-BF8B-39E9BCE8B82D}" dt="2020-03-23T11:29:55.511" v="1249" actId="1076"/>
          <ac:picMkLst>
            <pc:docMk/>
            <pc:sldMk cId="3790679983" sldId="277"/>
            <ac:picMk id="8" creationId="{CCC6A01E-9B5A-4C6E-9121-6A0AAB0EE42D}"/>
          </ac:picMkLst>
        </pc:picChg>
        <pc:picChg chg="add del">
          <ac:chgData name="Olaide Olabode" userId="aa976861-ec8a-4f63-8f1d-3b866e100197" providerId="ADAL" clId="{0A93648D-B57B-4CB2-BF8B-39E9BCE8B82D}" dt="2020-03-23T11:02:18.880" v="561"/>
          <ac:picMkLst>
            <pc:docMk/>
            <pc:sldMk cId="3790679983" sldId="277"/>
            <ac:picMk id="11" creationId="{3F5243EF-C689-4D56-9571-5CA1D234DF8F}"/>
          </ac:picMkLst>
        </pc:picChg>
        <pc:picChg chg="add mod modCrop">
          <ac:chgData name="Olaide Olabode" userId="aa976861-ec8a-4f63-8f1d-3b866e100197" providerId="ADAL" clId="{0A93648D-B57B-4CB2-BF8B-39E9BCE8B82D}" dt="2020-03-23T11:30:23.673" v="1250" actId="1076"/>
          <ac:picMkLst>
            <pc:docMk/>
            <pc:sldMk cId="3790679983" sldId="277"/>
            <ac:picMk id="12" creationId="{7F2F1BBC-CA88-43DA-B706-F8B4879EAE09}"/>
          </ac:picMkLst>
        </pc:picChg>
        <pc:picChg chg="add del mod">
          <ac:chgData name="Olaide Olabode" userId="aa976861-ec8a-4f63-8f1d-3b866e100197" providerId="ADAL" clId="{0A93648D-B57B-4CB2-BF8B-39E9BCE8B82D}" dt="2020-03-23T11:09:44.572" v="675" actId="478"/>
          <ac:picMkLst>
            <pc:docMk/>
            <pc:sldMk cId="3790679983" sldId="277"/>
            <ac:picMk id="13" creationId="{A0174862-4CF9-478D-94E9-04AF11B49E71}"/>
          </ac:picMkLst>
        </pc:picChg>
        <pc:picChg chg="add del mod">
          <ac:chgData name="Olaide Olabode" userId="aa976861-ec8a-4f63-8f1d-3b866e100197" providerId="ADAL" clId="{0A93648D-B57B-4CB2-BF8B-39E9BCE8B82D}" dt="2020-03-23T11:10:08.578" v="681" actId="478"/>
          <ac:picMkLst>
            <pc:docMk/>
            <pc:sldMk cId="3790679983" sldId="277"/>
            <ac:picMk id="14" creationId="{07C94814-EEF8-431D-972B-1E5EA39AEDEA}"/>
          </ac:picMkLst>
        </pc:picChg>
        <pc:picChg chg="add mod">
          <ac:chgData name="Olaide Olabode" userId="aa976861-ec8a-4f63-8f1d-3b866e100197" providerId="ADAL" clId="{0A93648D-B57B-4CB2-BF8B-39E9BCE8B82D}" dt="2020-03-23T11:30:23.673" v="1250" actId="1076"/>
          <ac:picMkLst>
            <pc:docMk/>
            <pc:sldMk cId="3790679983" sldId="277"/>
            <ac:picMk id="15" creationId="{8283591C-59C8-489C-8FD4-F4836F3DEEB2}"/>
          </ac:picMkLst>
        </pc:picChg>
        <pc:picChg chg="add mod">
          <ac:chgData name="Olaide Olabode" userId="aa976861-ec8a-4f63-8f1d-3b866e100197" providerId="ADAL" clId="{0A93648D-B57B-4CB2-BF8B-39E9BCE8B82D}" dt="2020-03-23T11:30:23.673" v="1250" actId="1076"/>
          <ac:picMkLst>
            <pc:docMk/>
            <pc:sldMk cId="3790679983" sldId="277"/>
            <ac:picMk id="16" creationId="{1D2189D9-3DC0-4DF1-A220-3D84DCAF62F6}"/>
          </ac:picMkLst>
        </pc:picChg>
        <pc:picChg chg="add mod">
          <ac:chgData name="Olaide Olabode" userId="aa976861-ec8a-4f63-8f1d-3b866e100197" providerId="ADAL" clId="{0A93648D-B57B-4CB2-BF8B-39E9BCE8B82D}" dt="2020-03-23T11:30:23.673" v="1250" actId="1076"/>
          <ac:picMkLst>
            <pc:docMk/>
            <pc:sldMk cId="3790679983" sldId="277"/>
            <ac:picMk id="17" creationId="{E817FC25-F9B7-4B27-98D1-488E5F467AFB}"/>
          </ac:picMkLst>
        </pc:picChg>
        <pc:picChg chg="add mod">
          <ac:chgData name="Olaide Olabode" userId="aa976861-ec8a-4f63-8f1d-3b866e100197" providerId="ADAL" clId="{0A93648D-B57B-4CB2-BF8B-39E9BCE8B82D}" dt="2020-03-23T11:30:23.673" v="1250" actId="1076"/>
          <ac:picMkLst>
            <pc:docMk/>
            <pc:sldMk cId="3790679983" sldId="277"/>
            <ac:picMk id="18" creationId="{2E45CEAE-F46B-4CE2-B310-C7EEDF734FC7}"/>
          </ac:picMkLst>
        </pc:picChg>
        <pc:picChg chg="add del mod">
          <ac:chgData name="Olaide Olabode" userId="aa976861-ec8a-4f63-8f1d-3b866e100197" providerId="ADAL" clId="{0A93648D-B57B-4CB2-BF8B-39E9BCE8B82D}" dt="2020-03-23T11:24:23.585" v="1068" actId="478"/>
          <ac:picMkLst>
            <pc:docMk/>
            <pc:sldMk cId="3790679983" sldId="277"/>
            <ac:picMk id="19" creationId="{42981C4E-4E04-4388-9496-EF42E48C91D1}"/>
          </ac:picMkLst>
        </pc:picChg>
        <pc:picChg chg="add mod">
          <ac:chgData name="Olaide Olabode" userId="aa976861-ec8a-4f63-8f1d-3b866e100197" providerId="ADAL" clId="{0A93648D-B57B-4CB2-BF8B-39E9BCE8B82D}" dt="2020-03-23T11:30:23.673" v="1250" actId="1076"/>
          <ac:picMkLst>
            <pc:docMk/>
            <pc:sldMk cId="3790679983" sldId="277"/>
            <ac:picMk id="20" creationId="{2F05AF84-499B-4107-9070-E8EC35AC12BE}"/>
          </ac:picMkLst>
        </pc:picChg>
        <pc:picChg chg="add mod">
          <ac:chgData name="Olaide Olabode" userId="aa976861-ec8a-4f63-8f1d-3b866e100197" providerId="ADAL" clId="{0A93648D-B57B-4CB2-BF8B-39E9BCE8B82D}" dt="2020-03-23T11:30:23.673" v="1250" actId="1076"/>
          <ac:picMkLst>
            <pc:docMk/>
            <pc:sldMk cId="3790679983" sldId="277"/>
            <ac:picMk id="21" creationId="{92E45299-1A3C-4FDC-BDF0-78F59C9823C4}"/>
          </ac:picMkLst>
        </pc:picChg>
      </pc:sldChg>
      <pc:sldChg chg="addSp modSp add">
        <pc:chgData name="Olaide Olabode" userId="aa976861-ec8a-4f63-8f1d-3b866e100197" providerId="ADAL" clId="{0A93648D-B57B-4CB2-BF8B-39E9BCE8B82D}" dt="2020-03-23T11:40:33.069" v="1689" actId="20577"/>
        <pc:sldMkLst>
          <pc:docMk/>
          <pc:sldMk cId="3154560070" sldId="278"/>
        </pc:sldMkLst>
        <pc:spChg chg="mod">
          <ac:chgData name="Olaide Olabode" userId="aa976861-ec8a-4f63-8f1d-3b866e100197" providerId="ADAL" clId="{0A93648D-B57B-4CB2-BF8B-39E9BCE8B82D}" dt="2020-03-23T11:32:20.906" v="1291" actId="20577"/>
          <ac:spMkLst>
            <pc:docMk/>
            <pc:sldMk cId="3154560070" sldId="278"/>
            <ac:spMk id="2" creationId="{DB1B0854-3FF3-40C6-8199-A4C0BE020CE5}"/>
          </ac:spMkLst>
        </pc:spChg>
        <pc:spChg chg="mod">
          <ac:chgData name="Olaide Olabode" userId="aa976861-ec8a-4f63-8f1d-3b866e100197" providerId="ADAL" clId="{0A93648D-B57B-4CB2-BF8B-39E9BCE8B82D}" dt="2020-03-23T11:33:48.284" v="1311" actId="208"/>
          <ac:spMkLst>
            <pc:docMk/>
            <pc:sldMk cId="3154560070" sldId="278"/>
            <ac:spMk id="3" creationId="{45D7C7FB-E117-4AB1-96B7-F2E113119B1F}"/>
          </ac:spMkLst>
        </pc:spChg>
        <pc:spChg chg="add mod">
          <ac:chgData name="Olaide Olabode" userId="aa976861-ec8a-4f63-8f1d-3b866e100197" providerId="ADAL" clId="{0A93648D-B57B-4CB2-BF8B-39E9BCE8B82D}" dt="2020-03-23T11:40:33.069" v="1689" actId="20577"/>
          <ac:spMkLst>
            <pc:docMk/>
            <pc:sldMk cId="3154560070" sldId="278"/>
            <ac:spMk id="4" creationId="{ECBA8C34-EE6E-477C-95EE-11C27EA1EB22}"/>
          </ac:spMkLst>
        </pc:spChg>
        <pc:picChg chg="add mod">
          <ac:chgData name="Olaide Olabode" userId="aa976861-ec8a-4f63-8f1d-3b866e100197" providerId="ADAL" clId="{0A93648D-B57B-4CB2-BF8B-39E9BCE8B82D}" dt="2020-03-23T11:33:50.043" v="1312" actId="1076"/>
          <ac:picMkLst>
            <pc:docMk/>
            <pc:sldMk cId="3154560070" sldId="278"/>
            <ac:picMk id="5" creationId="{E37DBD04-B30B-47C8-9E00-1C431B18FC2D}"/>
          </ac:picMkLst>
        </pc:picChg>
      </pc:sldChg>
      <pc:sldChg chg="modSp add">
        <pc:chgData name="Olaide Olabode" userId="aa976861-ec8a-4f63-8f1d-3b866e100197" providerId="ADAL" clId="{0A93648D-B57B-4CB2-BF8B-39E9BCE8B82D}" dt="2020-03-23T13:35:18.021" v="2151" actId="20577"/>
        <pc:sldMkLst>
          <pc:docMk/>
          <pc:sldMk cId="2138232377" sldId="279"/>
        </pc:sldMkLst>
        <pc:spChg chg="mod">
          <ac:chgData name="Olaide Olabode" userId="aa976861-ec8a-4f63-8f1d-3b866e100197" providerId="ADAL" clId="{0A93648D-B57B-4CB2-BF8B-39E9BCE8B82D}" dt="2020-03-23T11:41:59.994" v="1712" actId="20577"/>
          <ac:spMkLst>
            <pc:docMk/>
            <pc:sldMk cId="2138232377" sldId="279"/>
            <ac:spMk id="2" creationId="{21DE6F6C-DC5B-4DF3-9E31-98B1957DB1AC}"/>
          </ac:spMkLst>
        </pc:spChg>
        <pc:spChg chg="mod">
          <ac:chgData name="Olaide Olabode" userId="aa976861-ec8a-4f63-8f1d-3b866e100197" providerId="ADAL" clId="{0A93648D-B57B-4CB2-BF8B-39E9BCE8B82D}" dt="2020-03-23T13:35:18.021" v="2151" actId="20577"/>
          <ac:spMkLst>
            <pc:docMk/>
            <pc:sldMk cId="2138232377" sldId="279"/>
            <ac:spMk id="3" creationId="{24309CF5-EF24-4663-BCB6-17CBA78CCAAF}"/>
          </ac:spMkLst>
        </pc:spChg>
      </pc:sldChg>
      <pc:sldChg chg="addSp modSp add">
        <pc:chgData name="Olaide Olabode" userId="aa976861-ec8a-4f63-8f1d-3b866e100197" providerId="ADAL" clId="{0A93648D-B57B-4CB2-BF8B-39E9BCE8B82D}" dt="2020-03-23T14:01:26.118" v="2511" actId="2711"/>
        <pc:sldMkLst>
          <pc:docMk/>
          <pc:sldMk cId="2241110677" sldId="280"/>
        </pc:sldMkLst>
        <pc:spChg chg="mod">
          <ac:chgData name="Olaide Olabode" userId="aa976861-ec8a-4f63-8f1d-3b866e100197" providerId="ADAL" clId="{0A93648D-B57B-4CB2-BF8B-39E9BCE8B82D}" dt="2020-03-23T13:44:13.612" v="2314" actId="5793"/>
          <ac:spMkLst>
            <pc:docMk/>
            <pc:sldMk cId="2241110677" sldId="280"/>
            <ac:spMk id="2" creationId="{072CDFBF-1ACD-4345-AC6C-0E894C611C50}"/>
          </ac:spMkLst>
        </pc:spChg>
        <pc:spChg chg="mod">
          <ac:chgData name="Olaide Olabode" userId="aa976861-ec8a-4f63-8f1d-3b866e100197" providerId="ADAL" clId="{0A93648D-B57B-4CB2-BF8B-39E9BCE8B82D}" dt="2020-03-23T14:01:14.914" v="2510" actId="2711"/>
          <ac:spMkLst>
            <pc:docMk/>
            <pc:sldMk cId="2241110677" sldId="280"/>
            <ac:spMk id="3" creationId="{0323170B-8773-47E6-AA26-4701043CA452}"/>
          </ac:spMkLst>
        </pc:spChg>
        <pc:spChg chg="add mod">
          <ac:chgData name="Olaide Olabode" userId="aa976861-ec8a-4f63-8f1d-3b866e100197" providerId="ADAL" clId="{0A93648D-B57B-4CB2-BF8B-39E9BCE8B82D}" dt="2020-03-23T13:36:26.783" v="2196" actId="1076"/>
          <ac:spMkLst>
            <pc:docMk/>
            <pc:sldMk cId="2241110677" sldId="280"/>
            <ac:spMk id="4" creationId="{E6225412-3E6D-4117-A9F7-F492C751C3DD}"/>
          </ac:spMkLst>
        </pc:spChg>
        <pc:spChg chg="add mod">
          <ac:chgData name="Olaide Olabode" userId="aa976861-ec8a-4f63-8f1d-3b866e100197" providerId="ADAL" clId="{0A93648D-B57B-4CB2-BF8B-39E9BCE8B82D}" dt="2020-03-23T14:01:26.118" v="2511" actId="2711"/>
          <ac:spMkLst>
            <pc:docMk/>
            <pc:sldMk cId="2241110677" sldId="280"/>
            <ac:spMk id="5" creationId="{D9A93A43-D2C9-4229-9C6C-4DABB83316C6}"/>
          </ac:spMkLst>
        </pc:spChg>
      </pc:sldChg>
      <pc:sldChg chg="addSp delSp modSp add">
        <pc:chgData name="Olaide Olabode" userId="aa976861-ec8a-4f63-8f1d-3b866e100197" providerId="ADAL" clId="{0A93648D-B57B-4CB2-BF8B-39E9BCE8B82D}" dt="2020-03-23T14:01:02.274" v="2509" actId="2711"/>
        <pc:sldMkLst>
          <pc:docMk/>
          <pc:sldMk cId="1781658085" sldId="281"/>
        </pc:sldMkLst>
        <pc:spChg chg="mod">
          <ac:chgData name="Olaide Olabode" userId="aa976861-ec8a-4f63-8f1d-3b866e100197" providerId="ADAL" clId="{0A93648D-B57B-4CB2-BF8B-39E9BCE8B82D}" dt="2020-03-23T13:44:51.528" v="2326" actId="20577"/>
          <ac:spMkLst>
            <pc:docMk/>
            <pc:sldMk cId="1781658085" sldId="281"/>
            <ac:spMk id="2" creationId="{37EBE535-CBFB-4AEB-9DC5-FD445364D6D6}"/>
          </ac:spMkLst>
        </pc:spChg>
        <pc:spChg chg="del mod">
          <ac:chgData name="Olaide Olabode" userId="aa976861-ec8a-4f63-8f1d-3b866e100197" providerId="ADAL" clId="{0A93648D-B57B-4CB2-BF8B-39E9BCE8B82D}" dt="2020-03-23T13:45:19.341" v="2329" actId="478"/>
          <ac:spMkLst>
            <pc:docMk/>
            <pc:sldMk cId="1781658085" sldId="281"/>
            <ac:spMk id="3" creationId="{0E945C9B-2137-4DBE-854F-4CAC953ED428}"/>
          </ac:spMkLst>
        </pc:spChg>
        <pc:spChg chg="add mod">
          <ac:chgData name="Olaide Olabode" userId="aa976861-ec8a-4f63-8f1d-3b866e100197" providerId="ADAL" clId="{0A93648D-B57B-4CB2-BF8B-39E9BCE8B82D}" dt="2020-03-23T14:01:02.274" v="2509" actId="2711"/>
          <ac:spMkLst>
            <pc:docMk/>
            <pc:sldMk cId="1781658085" sldId="281"/>
            <ac:spMk id="4" creationId="{94DDDDC0-1075-4721-AA7A-8BB1DED2E634}"/>
          </ac:spMkLst>
        </pc:spChg>
        <pc:spChg chg="add mod">
          <ac:chgData name="Olaide Olabode" userId="aa976861-ec8a-4f63-8f1d-3b866e100197" providerId="ADAL" clId="{0A93648D-B57B-4CB2-BF8B-39E9BCE8B82D}" dt="2020-03-23T14:00:55.636" v="2508" actId="2711"/>
          <ac:spMkLst>
            <pc:docMk/>
            <pc:sldMk cId="1781658085" sldId="281"/>
            <ac:spMk id="5" creationId="{0FC14823-8B66-4E10-B53C-C1FEFA3CE620}"/>
          </ac:spMkLst>
        </pc:spChg>
      </pc:sldChg>
      <pc:sldChg chg="addSp delSp modSp add">
        <pc:chgData name="Olaide Olabode" userId="aa976861-ec8a-4f63-8f1d-3b866e100197" providerId="ADAL" clId="{0A93648D-B57B-4CB2-BF8B-39E9BCE8B82D}" dt="2020-03-23T14:03:14.594" v="2518" actId="20577"/>
        <pc:sldMkLst>
          <pc:docMk/>
          <pc:sldMk cId="1225290114" sldId="282"/>
        </pc:sldMkLst>
        <pc:spChg chg="mod">
          <ac:chgData name="Olaide Olabode" userId="aa976861-ec8a-4f63-8f1d-3b866e100197" providerId="ADAL" clId="{0A93648D-B57B-4CB2-BF8B-39E9BCE8B82D}" dt="2020-03-23T13:52:06.298" v="2427" actId="20577"/>
          <ac:spMkLst>
            <pc:docMk/>
            <pc:sldMk cId="1225290114" sldId="282"/>
            <ac:spMk id="2" creationId="{B64C9F79-92FC-434C-9593-564BD2EADB41}"/>
          </ac:spMkLst>
        </pc:spChg>
        <pc:spChg chg="del">
          <ac:chgData name="Olaide Olabode" userId="aa976861-ec8a-4f63-8f1d-3b866e100197" providerId="ADAL" clId="{0A93648D-B57B-4CB2-BF8B-39E9BCE8B82D}" dt="2020-03-23T13:52:21.215" v="2428" actId="478"/>
          <ac:spMkLst>
            <pc:docMk/>
            <pc:sldMk cId="1225290114" sldId="282"/>
            <ac:spMk id="3" creationId="{C9100072-5AFF-4F52-92F7-14E9E4E9384A}"/>
          </ac:spMkLst>
        </pc:spChg>
        <pc:spChg chg="add mod">
          <ac:chgData name="Olaide Olabode" userId="aa976861-ec8a-4f63-8f1d-3b866e100197" providerId="ADAL" clId="{0A93648D-B57B-4CB2-BF8B-39E9BCE8B82D}" dt="2020-03-23T14:00:36.767" v="2506" actId="27636"/>
          <ac:spMkLst>
            <pc:docMk/>
            <pc:sldMk cId="1225290114" sldId="282"/>
            <ac:spMk id="4" creationId="{77357609-EE9F-4754-B0EF-869D04641070}"/>
          </ac:spMkLst>
        </pc:spChg>
        <pc:spChg chg="add mod">
          <ac:chgData name="Olaide Olabode" userId="aa976861-ec8a-4f63-8f1d-3b866e100197" providerId="ADAL" clId="{0A93648D-B57B-4CB2-BF8B-39E9BCE8B82D}" dt="2020-03-23T14:03:14.594" v="2518" actId="20577"/>
          <ac:spMkLst>
            <pc:docMk/>
            <pc:sldMk cId="1225290114" sldId="282"/>
            <ac:spMk id="5" creationId="{3B2F41C5-539E-4458-BFC2-84C31696EBA6}"/>
          </ac:spMkLst>
        </pc:spChg>
        <pc:picChg chg="add del mod">
          <ac:chgData name="Olaide Olabode" userId="aa976861-ec8a-4f63-8f1d-3b866e100197" providerId="ADAL" clId="{0A93648D-B57B-4CB2-BF8B-39E9BCE8B82D}" dt="2020-03-23T13:54:50.899" v="2484" actId="478"/>
          <ac:picMkLst>
            <pc:docMk/>
            <pc:sldMk cId="1225290114" sldId="282"/>
            <ac:picMk id="6" creationId="{C422DE94-4645-4E4E-99AB-30751D8DE971}"/>
          </ac:picMkLst>
        </pc:picChg>
      </pc:sldChg>
      <pc:sldChg chg="addSp delSp modSp add">
        <pc:chgData name="Olaide Olabode" userId="aa976861-ec8a-4f63-8f1d-3b866e100197" providerId="ADAL" clId="{0A93648D-B57B-4CB2-BF8B-39E9BCE8B82D}" dt="2020-03-23T15:56:48.663" v="3026" actId="313"/>
        <pc:sldMkLst>
          <pc:docMk/>
          <pc:sldMk cId="283144050" sldId="283"/>
        </pc:sldMkLst>
        <pc:spChg chg="mod">
          <ac:chgData name="Olaide Olabode" userId="aa976861-ec8a-4f63-8f1d-3b866e100197" providerId="ADAL" clId="{0A93648D-B57B-4CB2-BF8B-39E9BCE8B82D}" dt="2020-03-23T15:46:29.917" v="2561" actId="20577"/>
          <ac:spMkLst>
            <pc:docMk/>
            <pc:sldMk cId="283144050" sldId="283"/>
            <ac:spMk id="2" creationId="{6023166B-F915-47CA-BA94-5E55316A5894}"/>
          </ac:spMkLst>
        </pc:spChg>
        <pc:spChg chg="del">
          <ac:chgData name="Olaide Olabode" userId="aa976861-ec8a-4f63-8f1d-3b866e100197" providerId="ADAL" clId="{0A93648D-B57B-4CB2-BF8B-39E9BCE8B82D}" dt="2020-03-23T15:46:44.833" v="2562"/>
          <ac:spMkLst>
            <pc:docMk/>
            <pc:sldMk cId="283144050" sldId="283"/>
            <ac:spMk id="3" creationId="{9B8CE437-0AA7-4119-827D-8A64DDD3E59C}"/>
          </ac:spMkLst>
        </pc:spChg>
        <pc:spChg chg="add mod">
          <ac:chgData name="Olaide Olabode" userId="aa976861-ec8a-4f63-8f1d-3b866e100197" providerId="ADAL" clId="{0A93648D-B57B-4CB2-BF8B-39E9BCE8B82D}" dt="2020-03-23T15:49:29.862" v="2595" actId="208"/>
          <ac:spMkLst>
            <pc:docMk/>
            <pc:sldMk cId="283144050" sldId="283"/>
            <ac:spMk id="6" creationId="{38EFB708-C8B2-4C8A-B7D8-78CF08572DB3}"/>
          </ac:spMkLst>
        </pc:spChg>
        <pc:spChg chg="add mod">
          <ac:chgData name="Olaide Olabode" userId="aa976861-ec8a-4f63-8f1d-3b866e100197" providerId="ADAL" clId="{0A93648D-B57B-4CB2-BF8B-39E9BCE8B82D}" dt="2020-03-23T15:48:04.665" v="2572" actId="1076"/>
          <ac:spMkLst>
            <pc:docMk/>
            <pc:sldMk cId="283144050" sldId="283"/>
            <ac:spMk id="7" creationId="{12A1FCFF-EABA-485E-AA6D-67BE1A248EEB}"/>
          </ac:spMkLst>
        </pc:spChg>
        <pc:spChg chg="add mod">
          <ac:chgData name="Olaide Olabode" userId="aa976861-ec8a-4f63-8f1d-3b866e100197" providerId="ADAL" clId="{0A93648D-B57B-4CB2-BF8B-39E9BCE8B82D}" dt="2020-03-23T15:56:48.663" v="3026" actId="313"/>
          <ac:spMkLst>
            <pc:docMk/>
            <pc:sldMk cId="283144050" sldId="283"/>
            <ac:spMk id="8" creationId="{F3068174-D6F1-4DA0-99E9-455D266C3B68}"/>
          </ac:spMkLst>
        </pc:spChg>
        <pc:picChg chg="add del mod">
          <ac:chgData name="Olaide Olabode" userId="aa976861-ec8a-4f63-8f1d-3b866e100197" providerId="ADAL" clId="{0A93648D-B57B-4CB2-BF8B-39E9BCE8B82D}" dt="2020-03-23T15:47:41.271" v="2569" actId="478"/>
          <ac:picMkLst>
            <pc:docMk/>
            <pc:sldMk cId="283144050" sldId="283"/>
            <ac:picMk id="4" creationId="{CDF28DDD-002B-4957-B541-DDAF46B866BA}"/>
          </ac:picMkLst>
        </pc:picChg>
        <pc:picChg chg="add mod">
          <ac:chgData name="Olaide Olabode" userId="aa976861-ec8a-4f63-8f1d-3b866e100197" providerId="ADAL" clId="{0A93648D-B57B-4CB2-BF8B-39E9BCE8B82D}" dt="2020-03-23T15:49:16.935" v="2593" actId="1076"/>
          <ac:picMkLst>
            <pc:docMk/>
            <pc:sldMk cId="283144050" sldId="283"/>
            <ac:picMk id="9" creationId="{71A3F958-6BB8-48D7-9AB5-21D4BA0B6811}"/>
          </ac:picMkLst>
        </pc:picChg>
      </pc:sldChg>
      <pc:sldChg chg="addSp delSp modSp add">
        <pc:chgData name="Olaide Olabode" userId="aa976861-ec8a-4f63-8f1d-3b866e100197" providerId="ADAL" clId="{0A93648D-B57B-4CB2-BF8B-39E9BCE8B82D}" dt="2020-03-23T17:14:59.070" v="4633" actId="114"/>
        <pc:sldMkLst>
          <pc:docMk/>
          <pc:sldMk cId="2886137066" sldId="284"/>
        </pc:sldMkLst>
        <pc:spChg chg="mod">
          <ac:chgData name="Olaide Olabode" userId="aa976861-ec8a-4f63-8f1d-3b866e100197" providerId="ADAL" clId="{0A93648D-B57B-4CB2-BF8B-39E9BCE8B82D}" dt="2020-03-23T15:57:44.579" v="3055" actId="20577"/>
          <ac:spMkLst>
            <pc:docMk/>
            <pc:sldMk cId="2886137066" sldId="284"/>
            <ac:spMk id="2" creationId="{31699C53-ED66-4553-94D5-F17896220288}"/>
          </ac:spMkLst>
        </pc:spChg>
        <pc:spChg chg="del">
          <ac:chgData name="Olaide Olabode" userId="aa976861-ec8a-4f63-8f1d-3b866e100197" providerId="ADAL" clId="{0A93648D-B57B-4CB2-BF8B-39E9BCE8B82D}" dt="2020-03-23T16:00:37.325" v="3057"/>
          <ac:spMkLst>
            <pc:docMk/>
            <pc:sldMk cId="2886137066" sldId="284"/>
            <ac:spMk id="3" creationId="{660323F6-914B-4CA1-AAB4-65BC176F545C}"/>
          </ac:spMkLst>
        </pc:spChg>
        <pc:graphicFrameChg chg="add mod ord modGraphic">
          <ac:chgData name="Olaide Olabode" userId="aa976861-ec8a-4f63-8f1d-3b866e100197" providerId="ADAL" clId="{0A93648D-B57B-4CB2-BF8B-39E9BCE8B82D}" dt="2020-03-23T17:03:59.862" v="3902"/>
          <ac:graphicFrameMkLst>
            <pc:docMk/>
            <pc:sldMk cId="2886137066" sldId="284"/>
            <ac:graphicFrameMk id="4" creationId="{5CA82E4B-6CD0-4C9E-93CA-CDC7C265B252}"/>
          </ac:graphicFrameMkLst>
        </pc:graphicFrameChg>
        <pc:graphicFrameChg chg="add mod modGraphic">
          <ac:chgData name="Olaide Olabode" userId="aa976861-ec8a-4f63-8f1d-3b866e100197" providerId="ADAL" clId="{0A93648D-B57B-4CB2-BF8B-39E9BCE8B82D}" dt="2020-03-23T17:14:59.070" v="4633" actId="114"/>
          <ac:graphicFrameMkLst>
            <pc:docMk/>
            <pc:sldMk cId="2886137066" sldId="284"/>
            <ac:graphicFrameMk id="11" creationId="{83EB7DC9-3B15-4EA7-A859-FA547169DB29}"/>
          </ac:graphicFrameMkLst>
        </pc:graphicFrameChg>
        <pc:picChg chg="add del mod">
          <ac:chgData name="Olaide Olabode" userId="aa976861-ec8a-4f63-8f1d-3b866e100197" providerId="ADAL" clId="{0A93648D-B57B-4CB2-BF8B-39E9BCE8B82D}" dt="2020-03-23T16:03:12.880" v="3079" actId="478"/>
          <ac:picMkLst>
            <pc:docMk/>
            <pc:sldMk cId="2886137066" sldId="284"/>
            <ac:picMk id="6" creationId="{970882D0-3C3B-4224-B470-5A65F153160E}"/>
          </ac:picMkLst>
        </pc:picChg>
        <pc:picChg chg="add mod">
          <ac:chgData name="Olaide Olabode" userId="aa976861-ec8a-4f63-8f1d-3b866e100197" providerId="ADAL" clId="{0A93648D-B57B-4CB2-BF8B-39E9BCE8B82D}" dt="2020-03-23T16:38:42.519" v="3275" actId="1076"/>
          <ac:picMkLst>
            <pc:docMk/>
            <pc:sldMk cId="2886137066" sldId="284"/>
            <ac:picMk id="7" creationId="{A3A23678-90B5-413D-84B4-C968C7AD9B67}"/>
          </ac:picMkLst>
        </pc:picChg>
        <pc:picChg chg="add mod">
          <ac:chgData name="Olaide Olabode" userId="aa976861-ec8a-4f63-8f1d-3b866e100197" providerId="ADAL" clId="{0A93648D-B57B-4CB2-BF8B-39E9BCE8B82D}" dt="2020-03-23T16:38:42.519" v="3275" actId="1076"/>
          <ac:picMkLst>
            <pc:docMk/>
            <pc:sldMk cId="2886137066" sldId="284"/>
            <ac:picMk id="8" creationId="{F2DAE097-C778-4A4F-8ECE-445012334738}"/>
          </ac:picMkLst>
        </pc:picChg>
        <pc:picChg chg="add mod">
          <ac:chgData name="Olaide Olabode" userId="aa976861-ec8a-4f63-8f1d-3b866e100197" providerId="ADAL" clId="{0A93648D-B57B-4CB2-BF8B-39E9BCE8B82D}" dt="2020-03-23T16:38:42.519" v="3275" actId="1076"/>
          <ac:picMkLst>
            <pc:docMk/>
            <pc:sldMk cId="2886137066" sldId="284"/>
            <ac:picMk id="9" creationId="{810E8AA2-72FD-4F72-84D4-11588B83EE97}"/>
          </ac:picMkLst>
        </pc:picChg>
        <pc:picChg chg="add mod">
          <ac:chgData name="Olaide Olabode" userId="aa976861-ec8a-4f63-8f1d-3b866e100197" providerId="ADAL" clId="{0A93648D-B57B-4CB2-BF8B-39E9BCE8B82D}" dt="2020-03-23T16:38:42.519" v="3275" actId="1076"/>
          <ac:picMkLst>
            <pc:docMk/>
            <pc:sldMk cId="2886137066" sldId="284"/>
            <ac:picMk id="10" creationId="{7227CCC6-8908-439F-AFA4-66C38C72C392}"/>
          </ac:picMkLst>
        </pc:picChg>
        <pc:picChg chg="add mod">
          <ac:chgData name="Olaide Olabode" userId="aa976861-ec8a-4f63-8f1d-3b866e100197" providerId="ADAL" clId="{0A93648D-B57B-4CB2-BF8B-39E9BCE8B82D}" dt="2020-03-23T16:59:40.862" v="3694" actId="14100"/>
          <ac:picMkLst>
            <pc:docMk/>
            <pc:sldMk cId="2886137066" sldId="284"/>
            <ac:picMk id="12" creationId="{6F8502C8-788F-4D9E-878E-F43AAE3FFAC9}"/>
          </ac:picMkLst>
        </pc:picChg>
        <pc:picChg chg="add mod">
          <ac:chgData name="Olaide Olabode" userId="aa976861-ec8a-4f63-8f1d-3b866e100197" providerId="ADAL" clId="{0A93648D-B57B-4CB2-BF8B-39E9BCE8B82D}" dt="2020-03-23T16:41:46.523" v="3283" actId="1076"/>
          <ac:picMkLst>
            <pc:docMk/>
            <pc:sldMk cId="2886137066" sldId="284"/>
            <ac:picMk id="13" creationId="{D1CDDED2-95CA-4766-8E7D-2BF7BE838E1E}"/>
          </ac:picMkLst>
        </pc:picChg>
        <pc:picChg chg="add mod">
          <ac:chgData name="Olaide Olabode" userId="aa976861-ec8a-4f63-8f1d-3b866e100197" providerId="ADAL" clId="{0A93648D-B57B-4CB2-BF8B-39E9BCE8B82D}" dt="2020-03-23T16:46:10.225" v="3288" actId="14100"/>
          <ac:picMkLst>
            <pc:docMk/>
            <pc:sldMk cId="2886137066" sldId="284"/>
            <ac:picMk id="14" creationId="{DBE03AC9-6C39-4430-B823-71AD41BE7BC1}"/>
          </ac:picMkLst>
        </pc:picChg>
        <pc:picChg chg="add mod">
          <ac:chgData name="Olaide Olabode" userId="aa976861-ec8a-4f63-8f1d-3b866e100197" providerId="ADAL" clId="{0A93648D-B57B-4CB2-BF8B-39E9BCE8B82D}" dt="2020-03-23T17:08:50.170" v="4230" actId="1076"/>
          <ac:picMkLst>
            <pc:docMk/>
            <pc:sldMk cId="2886137066" sldId="284"/>
            <ac:picMk id="15" creationId="{B0067F60-8597-4BDA-A7CE-B4FB411391F8}"/>
          </ac:picMkLst>
        </pc:picChg>
        <pc:picChg chg="add mod">
          <ac:chgData name="Olaide Olabode" userId="aa976861-ec8a-4f63-8f1d-3b866e100197" providerId="ADAL" clId="{0A93648D-B57B-4CB2-BF8B-39E9BCE8B82D}" dt="2020-03-23T17:11:16.053" v="4393" actId="1076"/>
          <ac:picMkLst>
            <pc:docMk/>
            <pc:sldMk cId="2886137066" sldId="284"/>
            <ac:picMk id="16" creationId="{5CA3784D-8D82-4D43-BD4F-40B52E086A16}"/>
          </ac:picMkLst>
        </pc:picChg>
        <pc:picChg chg="add mod">
          <ac:chgData name="Olaide Olabode" userId="aa976861-ec8a-4f63-8f1d-3b866e100197" providerId="ADAL" clId="{0A93648D-B57B-4CB2-BF8B-39E9BCE8B82D}" dt="2020-03-23T17:12:28.632" v="4523" actId="1076"/>
          <ac:picMkLst>
            <pc:docMk/>
            <pc:sldMk cId="2886137066" sldId="284"/>
            <ac:picMk id="17" creationId="{5C49B78F-2AEE-48C3-876E-C05D69E95AED}"/>
          </ac:picMkLst>
        </pc:picChg>
      </pc:sldChg>
      <pc:sldChg chg="addSp modSp add">
        <pc:chgData name="Olaide Olabode" userId="aa976861-ec8a-4f63-8f1d-3b866e100197" providerId="ADAL" clId="{0A93648D-B57B-4CB2-BF8B-39E9BCE8B82D}" dt="2020-03-23T18:42:53.227" v="5366" actId="20577"/>
        <pc:sldMkLst>
          <pc:docMk/>
          <pc:sldMk cId="3300321350" sldId="285"/>
        </pc:sldMkLst>
        <pc:spChg chg="mod">
          <ac:chgData name="Olaide Olabode" userId="aa976861-ec8a-4f63-8f1d-3b866e100197" providerId="ADAL" clId="{0A93648D-B57B-4CB2-BF8B-39E9BCE8B82D}" dt="2020-03-23T18:17:49.341" v="4687" actId="20577"/>
          <ac:spMkLst>
            <pc:docMk/>
            <pc:sldMk cId="3300321350" sldId="285"/>
            <ac:spMk id="2" creationId="{5F4410D5-7686-4034-BD54-657AB6BF1A46}"/>
          </ac:spMkLst>
        </pc:spChg>
        <pc:spChg chg="mod">
          <ac:chgData name="Olaide Olabode" userId="aa976861-ec8a-4f63-8f1d-3b866e100197" providerId="ADAL" clId="{0A93648D-B57B-4CB2-BF8B-39E9BCE8B82D}" dt="2020-03-23T18:42:53.227" v="5366" actId="20577"/>
          <ac:spMkLst>
            <pc:docMk/>
            <pc:sldMk cId="3300321350" sldId="285"/>
            <ac:spMk id="3" creationId="{E151BF03-38E5-411B-BAE3-358EFDDBEB4C}"/>
          </ac:spMkLst>
        </pc:spChg>
        <pc:picChg chg="add mod">
          <ac:chgData name="Olaide Olabode" userId="aa976861-ec8a-4f63-8f1d-3b866e100197" providerId="ADAL" clId="{0A93648D-B57B-4CB2-BF8B-39E9BCE8B82D}" dt="2020-03-23T18:22:27.131" v="4800" actId="1076"/>
          <ac:picMkLst>
            <pc:docMk/>
            <pc:sldMk cId="3300321350" sldId="285"/>
            <ac:picMk id="4" creationId="{7E9F9BE7-1998-4DA8-8DA6-DED7D2B70D93}"/>
          </ac:picMkLst>
        </pc:picChg>
      </pc:sldChg>
      <pc:sldChg chg="addSp delSp modSp add">
        <pc:chgData name="Olaide Olabode" userId="aa976861-ec8a-4f63-8f1d-3b866e100197" providerId="ADAL" clId="{0A93648D-B57B-4CB2-BF8B-39E9BCE8B82D}" dt="2020-03-23T18:36:05.076" v="5140" actId="2710"/>
        <pc:sldMkLst>
          <pc:docMk/>
          <pc:sldMk cId="2443940244" sldId="286"/>
        </pc:sldMkLst>
        <pc:spChg chg="mod">
          <ac:chgData name="Olaide Olabode" userId="aa976861-ec8a-4f63-8f1d-3b866e100197" providerId="ADAL" clId="{0A93648D-B57B-4CB2-BF8B-39E9BCE8B82D}" dt="2020-03-23T18:35:39.400" v="5139"/>
          <ac:spMkLst>
            <pc:docMk/>
            <pc:sldMk cId="2443940244" sldId="286"/>
            <ac:spMk id="2" creationId="{0419A0E9-64EC-42BD-A03E-36EE7B4E90F3}"/>
          </ac:spMkLst>
        </pc:spChg>
        <pc:spChg chg="add del mod">
          <ac:chgData name="Olaide Olabode" userId="aa976861-ec8a-4f63-8f1d-3b866e100197" providerId="ADAL" clId="{0A93648D-B57B-4CB2-BF8B-39E9BCE8B82D}" dt="2020-03-23T18:32:07.114" v="4882" actId="1076"/>
          <ac:spMkLst>
            <pc:docMk/>
            <pc:sldMk cId="2443940244" sldId="286"/>
            <ac:spMk id="3" creationId="{C04B41A2-5DF1-4814-B6F2-83F9F60D9A29}"/>
          </ac:spMkLst>
        </pc:spChg>
        <pc:spChg chg="add mod">
          <ac:chgData name="Olaide Olabode" userId="aa976861-ec8a-4f63-8f1d-3b866e100197" providerId="ADAL" clId="{0A93648D-B57B-4CB2-BF8B-39E9BCE8B82D}" dt="2020-03-23T18:36:05.076" v="5140" actId="2710"/>
          <ac:spMkLst>
            <pc:docMk/>
            <pc:sldMk cId="2443940244" sldId="286"/>
            <ac:spMk id="6" creationId="{5E335EA2-4E69-4EF7-BB0C-68BA9587EE3B}"/>
          </ac:spMkLst>
        </pc:spChg>
        <pc:picChg chg="add del mod">
          <ac:chgData name="Olaide Olabode" userId="aa976861-ec8a-4f63-8f1d-3b866e100197" providerId="ADAL" clId="{0A93648D-B57B-4CB2-BF8B-39E9BCE8B82D}" dt="2020-03-23T18:31:10.996" v="4865"/>
          <ac:picMkLst>
            <pc:docMk/>
            <pc:sldMk cId="2443940244" sldId="286"/>
            <ac:picMk id="4" creationId="{4C804196-FF7B-4555-974B-D8A0DC413733}"/>
          </ac:picMkLst>
        </pc:picChg>
        <pc:picChg chg="add mod">
          <ac:chgData name="Olaide Olabode" userId="aa976861-ec8a-4f63-8f1d-3b866e100197" providerId="ADAL" clId="{0A93648D-B57B-4CB2-BF8B-39E9BCE8B82D}" dt="2020-03-23T18:32:07.114" v="4882" actId="1076"/>
          <ac:picMkLst>
            <pc:docMk/>
            <pc:sldMk cId="2443940244" sldId="286"/>
            <ac:picMk id="5" creationId="{408E0DBC-7A92-4BB6-B6A4-AAFB93A35080}"/>
          </ac:picMkLst>
        </pc:picChg>
      </pc:sldChg>
      <pc:sldChg chg="modSp add del">
        <pc:chgData name="Olaide Olabode" userId="aa976861-ec8a-4f63-8f1d-3b866e100197" providerId="ADAL" clId="{0A93648D-B57B-4CB2-BF8B-39E9BCE8B82D}" dt="2020-03-23T18:46:40.647" v="5391" actId="2696"/>
        <pc:sldMkLst>
          <pc:docMk/>
          <pc:sldMk cId="1116557314" sldId="287"/>
        </pc:sldMkLst>
        <pc:spChg chg="mod">
          <ac:chgData name="Olaide Olabode" userId="aa976861-ec8a-4f63-8f1d-3b866e100197" providerId="ADAL" clId="{0A93648D-B57B-4CB2-BF8B-39E9BCE8B82D}" dt="2020-03-23T18:43:16.326" v="5390" actId="20577"/>
          <ac:spMkLst>
            <pc:docMk/>
            <pc:sldMk cId="1116557314" sldId="287"/>
            <ac:spMk id="2" creationId="{FA04A5E7-B523-4A3D-B325-277249FDEC44}"/>
          </ac:spMkLst>
        </pc:spChg>
      </pc:sldChg>
    </pc:docChg>
  </pc:docChgLst>
  <pc:docChgLst>
    <pc:chgData name="Olaide Olabode (Researcher)" userId="aa976861-ec8a-4f63-8f1d-3b866e100197" providerId="ADAL" clId="{8E101CD4-3771-4545-9185-7E5EE577D888}"/>
    <pc:docChg chg="undo custSel addSld delSld modSld sldOrd modMainMaster">
      <pc:chgData name="Olaide Olabode (Researcher)" userId="aa976861-ec8a-4f63-8f1d-3b866e100197" providerId="ADAL" clId="{8E101CD4-3771-4545-9185-7E5EE577D888}" dt="2020-03-13T17:09:49.488" v="6889" actId="1076"/>
      <pc:docMkLst>
        <pc:docMk/>
      </pc:docMkLst>
      <pc:sldChg chg="addSp modSp add">
        <pc:chgData name="Olaide Olabode (Researcher)" userId="aa976861-ec8a-4f63-8f1d-3b866e100197" providerId="ADAL" clId="{8E101CD4-3771-4545-9185-7E5EE577D888}" dt="2020-03-09T17:22:02.753" v="4032" actId="20577"/>
        <pc:sldMkLst>
          <pc:docMk/>
          <pc:sldMk cId="4209893728" sldId="256"/>
        </pc:sldMkLst>
        <pc:spChg chg="mod">
          <ac:chgData name="Olaide Olabode (Researcher)" userId="aa976861-ec8a-4f63-8f1d-3b866e100197" providerId="ADAL" clId="{8E101CD4-3771-4545-9185-7E5EE577D888}" dt="2020-03-06T14:41:13.028" v="163" actId="1076"/>
          <ac:spMkLst>
            <pc:docMk/>
            <pc:sldMk cId="4209893728" sldId="256"/>
            <ac:spMk id="2" creationId="{9677287F-30F7-4C12-BB9F-F4C7E1D06EDA}"/>
          </ac:spMkLst>
        </pc:spChg>
        <pc:spChg chg="mod">
          <ac:chgData name="Olaide Olabode (Researcher)" userId="aa976861-ec8a-4f63-8f1d-3b866e100197" providerId="ADAL" clId="{8E101CD4-3771-4545-9185-7E5EE577D888}" dt="2020-03-09T17:22:02.753" v="4032" actId="20577"/>
          <ac:spMkLst>
            <pc:docMk/>
            <pc:sldMk cId="4209893728" sldId="256"/>
            <ac:spMk id="3" creationId="{9BBB4BDB-E40E-40A1-9AAD-3270D14E7071}"/>
          </ac:spMkLst>
        </pc:spChg>
        <pc:spChg chg="add mod">
          <ac:chgData name="Olaide Olabode (Researcher)" userId="aa976861-ec8a-4f63-8f1d-3b866e100197" providerId="ADAL" clId="{8E101CD4-3771-4545-9185-7E5EE577D888}" dt="2020-03-06T14:41:28.926" v="167" actId="403"/>
          <ac:spMkLst>
            <pc:docMk/>
            <pc:sldMk cId="4209893728" sldId="256"/>
            <ac:spMk id="4" creationId="{F6713370-FEE5-4D9A-A7A2-198172B8DBF6}"/>
          </ac:spMkLst>
        </pc:spChg>
      </pc:sldChg>
      <pc:sldChg chg="delSp modSp add">
        <pc:chgData name="Olaide Olabode (Researcher)" userId="aa976861-ec8a-4f63-8f1d-3b866e100197" providerId="ADAL" clId="{8E101CD4-3771-4545-9185-7E5EE577D888}" dt="2020-03-09T17:13:43.724" v="4020" actId="20577"/>
        <pc:sldMkLst>
          <pc:docMk/>
          <pc:sldMk cId="1021398088" sldId="266"/>
        </pc:sldMkLst>
        <pc:spChg chg="del">
          <ac:chgData name="Olaide Olabode (Researcher)" userId="aa976861-ec8a-4f63-8f1d-3b866e100197" providerId="ADAL" clId="{8E101CD4-3771-4545-9185-7E5EE577D888}" dt="2020-03-09T17:13:22.697" v="4005" actId="478"/>
          <ac:spMkLst>
            <pc:docMk/>
            <pc:sldMk cId="1021398088" sldId="266"/>
            <ac:spMk id="2" creationId="{5B0D5970-627D-4677-843C-B66395295000}"/>
          </ac:spMkLst>
        </pc:spChg>
        <pc:spChg chg="mod">
          <ac:chgData name="Olaide Olabode (Researcher)" userId="aa976861-ec8a-4f63-8f1d-3b866e100197" providerId="ADAL" clId="{8E101CD4-3771-4545-9185-7E5EE577D888}" dt="2020-03-09T17:13:43.724" v="4020" actId="20577"/>
          <ac:spMkLst>
            <pc:docMk/>
            <pc:sldMk cId="1021398088" sldId="266"/>
            <ac:spMk id="3" creationId="{6C7F13ED-B066-4225-805E-0889FD78E024}"/>
          </ac:spMkLst>
        </pc:spChg>
      </pc:sldChg>
      <pc:sldChg chg="addSp modSp add">
        <pc:chgData name="Olaide Olabode (Researcher)" userId="aa976861-ec8a-4f63-8f1d-3b866e100197" providerId="ADAL" clId="{8E101CD4-3771-4545-9185-7E5EE577D888}" dt="2020-03-13T16:38:21.083" v="6501" actId="27636"/>
        <pc:sldMkLst>
          <pc:docMk/>
          <pc:sldMk cId="1637282505" sldId="272"/>
        </pc:sldMkLst>
        <pc:spChg chg="mod">
          <ac:chgData name="Olaide Olabode (Researcher)" userId="aa976861-ec8a-4f63-8f1d-3b866e100197" providerId="ADAL" clId="{8E101CD4-3771-4545-9185-7E5EE577D888}" dt="2020-03-13T16:29:41.577" v="6351" actId="20577"/>
          <ac:spMkLst>
            <pc:docMk/>
            <pc:sldMk cId="1637282505" sldId="272"/>
            <ac:spMk id="2" creationId="{EC238146-6009-45C1-8B81-A54372185FA5}"/>
          </ac:spMkLst>
        </pc:spChg>
        <pc:spChg chg="mod">
          <ac:chgData name="Olaide Olabode (Researcher)" userId="aa976861-ec8a-4f63-8f1d-3b866e100197" providerId="ADAL" clId="{8E101CD4-3771-4545-9185-7E5EE577D888}" dt="2020-03-13T16:38:21.083" v="6501" actId="27636"/>
          <ac:spMkLst>
            <pc:docMk/>
            <pc:sldMk cId="1637282505" sldId="272"/>
            <ac:spMk id="3" creationId="{61DB8842-4E48-4765-B2A7-B937BF893BF5}"/>
          </ac:spMkLst>
        </pc:spChg>
        <pc:picChg chg="add mod">
          <ac:chgData name="Olaide Olabode (Researcher)" userId="aa976861-ec8a-4f63-8f1d-3b866e100197" providerId="ADAL" clId="{8E101CD4-3771-4545-9185-7E5EE577D888}" dt="2020-03-13T16:38:13.985" v="6499" actId="1076"/>
          <ac:picMkLst>
            <pc:docMk/>
            <pc:sldMk cId="1637282505" sldId="272"/>
            <ac:picMk id="5" creationId="{10EC60A0-27CD-4073-9B14-84BB856A4C99}"/>
          </ac:picMkLst>
        </pc:picChg>
      </pc:sldChg>
      <pc:sldChg chg="addSp delSp modSp add">
        <pc:chgData name="Olaide Olabode (Researcher)" userId="aa976861-ec8a-4f63-8f1d-3b866e100197" providerId="ADAL" clId="{8E101CD4-3771-4545-9185-7E5EE577D888}" dt="2020-03-13T16:45:42.399" v="6557" actId="1076"/>
        <pc:sldMkLst>
          <pc:docMk/>
          <pc:sldMk cId="993933111" sldId="273"/>
        </pc:sldMkLst>
        <pc:spChg chg="mod">
          <ac:chgData name="Olaide Olabode (Researcher)" userId="aa976861-ec8a-4f63-8f1d-3b866e100197" providerId="ADAL" clId="{8E101CD4-3771-4545-9185-7E5EE577D888}" dt="2020-03-13T16:43:28.045" v="6546" actId="20577"/>
          <ac:spMkLst>
            <pc:docMk/>
            <pc:sldMk cId="993933111" sldId="273"/>
            <ac:spMk id="2" creationId="{CA387EE1-AF2B-414F-B978-C888CFF56E0D}"/>
          </ac:spMkLst>
        </pc:spChg>
        <pc:spChg chg="del">
          <ac:chgData name="Olaide Olabode (Researcher)" userId="aa976861-ec8a-4f63-8f1d-3b866e100197" providerId="ADAL" clId="{8E101CD4-3771-4545-9185-7E5EE577D888}" dt="2020-03-13T16:43:41.570" v="6547"/>
          <ac:spMkLst>
            <pc:docMk/>
            <pc:sldMk cId="993933111" sldId="273"/>
            <ac:spMk id="3" creationId="{4CBDC0A9-FFF0-4BC4-A5E7-99E64EE042D9}"/>
          </ac:spMkLst>
        </pc:spChg>
        <pc:spChg chg="add del mod">
          <ac:chgData name="Olaide Olabode (Researcher)" userId="aa976861-ec8a-4f63-8f1d-3b866e100197" providerId="ADAL" clId="{8E101CD4-3771-4545-9185-7E5EE577D888}" dt="2020-03-13T16:45:36.637" v="6553"/>
          <ac:spMkLst>
            <pc:docMk/>
            <pc:sldMk cId="993933111" sldId="273"/>
            <ac:spMk id="7" creationId="{E2CEF41B-E815-476E-A83B-F4182E7A6721}"/>
          </ac:spMkLst>
        </pc:spChg>
        <pc:picChg chg="add del mod">
          <ac:chgData name="Olaide Olabode (Researcher)" userId="aa976861-ec8a-4f63-8f1d-3b866e100197" providerId="ADAL" clId="{8E101CD4-3771-4545-9185-7E5EE577D888}" dt="2020-03-13T16:44:18.701" v="6552" actId="478"/>
          <ac:picMkLst>
            <pc:docMk/>
            <pc:sldMk cId="993933111" sldId="273"/>
            <ac:picMk id="5" creationId="{52CC8C81-A74E-4ECD-B029-AEC2A4280019}"/>
          </ac:picMkLst>
        </pc:picChg>
        <pc:picChg chg="add mod">
          <ac:chgData name="Olaide Olabode (Researcher)" userId="aa976861-ec8a-4f63-8f1d-3b866e100197" providerId="ADAL" clId="{8E101CD4-3771-4545-9185-7E5EE577D888}" dt="2020-03-13T16:45:42.399" v="6557" actId="1076"/>
          <ac:picMkLst>
            <pc:docMk/>
            <pc:sldMk cId="993933111" sldId="273"/>
            <ac:picMk id="9" creationId="{FBAC06FC-7672-42B3-9749-E50D6A341A78}"/>
          </ac:picMkLst>
        </pc:picChg>
      </pc:sldChg>
      <pc:sldChg chg="addSp modSp add">
        <pc:chgData name="Olaide Olabode (Researcher)" userId="aa976861-ec8a-4f63-8f1d-3b866e100197" providerId="ADAL" clId="{8E101CD4-3771-4545-9185-7E5EE577D888}" dt="2020-03-13T17:09:49.488" v="6889" actId="1076"/>
        <pc:sldMkLst>
          <pc:docMk/>
          <pc:sldMk cId="2603233684" sldId="274"/>
        </pc:sldMkLst>
        <pc:spChg chg="mod">
          <ac:chgData name="Olaide Olabode (Researcher)" userId="aa976861-ec8a-4f63-8f1d-3b866e100197" providerId="ADAL" clId="{8E101CD4-3771-4545-9185-7E5EE577D888}" dt="2020-03-13T16:55:38.584" v="6630" actId="20577"/>
          <ac:spMkLst>
            <pc:docMk/>
            <pc:sldMk cId="2603233684" sldId="274"/>
            <ac:spMk id="2" creationId="{A94C8477-AE75-49D1-83E3-6526C4F1A59C}"/>
          </ac:spMkLst>
        </pc:spChg>
        <pc:spChg chg="mod">
          <ac:chgData name="Olaide Olabode (Researcher)" userId="aa976861-ec8a-4f63-8f1d-3b866e100197" providerId="ADAL" clId="{8E101CD4-3771-4545-9185-7E5EE577D888}" dt="2020-03-13T17:03:14.638" v="6830" actId="1076"/>
          <ac:spMkLst>
            <pc:docMk/>
            <pc:sldMk cId="2603233684" sldId="274"/>
            <ac:spMk id="3" creationId="{369624FA-C822-4252-86B9-00CADEF397C9}"/>
          </ac:spMkLst>
        </pc:spChg>
        <pc:picChg chg="add mod">
          <ac:chgData name="Olaide Olabode (Researcher)" userId="aa976861-ec8a-4f63-8f1d-3b866e100197" providerId="ADAL" clId="{8E101CD4-3771-4545-9185-7E5EE577D888}" dt="2020-03-13T17:09:49.488" v="6889" actId="1076"/>
          <ac:picMkLst>
            <pc:docMk/>
            <pc:sldMk cId="2603233684" sldId="274"/>
            <ac:picMk id="4" creationId="{4E58FB3C-2132-4188-AB4C-A7625F32FF8A}"/>
          </ac:picMkLst>
        </pc:picChg>
      </pc:sldChg>
      <pc:sldChg chg="addSp delSp modSp add">
        <pc:chgData name="Olaide Olabode (Researcher)" userId="aa976861-ec8a-4f63-8f1d-3b866e100197" providerId="ADAL" clId="{8E101CD4-3771-4545-9185-7E5EE577D888}" dt="2020-03-13T17:09:24.296" v="6887" actId="1076"/>
        <pc:sldMkLst>
          <pc:docMk/>
          <pc:sldMk cId="3087628060" sldId="275"/>
        </pc:sldMkLst>
        <pc:spChg chg="mod">
          <ac:chgData name="Olaide Olabode (Researcher)" userId="aa976861-ec8a-4f63-8f1d-3b866e100197" providerId="ADAL" clId="{8E101CD4-3771-4545-9185-7E5EE577D888}" dt="2020-03-13T17:03:49.637" v="6875" actId="20577"/>
          <ac:spMkLst>
            <pc:docMk/>
            <pc:sldMk cId="3087628060" sldId="275"/>
            <ac:spMk id="2" creationId="{01B6A7B4-505E-4ED0-8F8C-90BFFE23A232}"/>
          </ac:spMkLst>
        </pc:spChg>
        <pc:spChg chg="del">
          <ac:chgData name="Olaide Olabode (Researcher)" userId="aa976861-ec8a-4f63-8f1d-3b866e100197" providerId="ADAL" clId="{8E101CD4-3771-4545-9185-7E5EE577D888}" dt="2020-03-13T17:06:00.740" v="6876"/>
          <ac:spMkLst>
            <pc:docMk/>
            <pc:sldMk cId="3087628060" sldId="275"/>
            <ac:spMk id="3" creationId="{7E1ECDBE-E69D-4DD6-A2B9-FBB405DA8ED7}"/>
          </ac:spMkLst>
        </pc:spChg>
        <pc:picChg chg="add mod">
          <ac:chgData name="Olaide Olabode (Researcher)" userId="aa976861-ec8a-4f63-8f1d-3b866e100197" providerId="ADAL" clId="{8E101CD4-3771-4545-9185-7E5EE577D888}" dt="2020-03-13T17:06:04.040" v="6877" actId="1076"/>
          <ac:picMkLst>
            <pc:docMk/>
            <pc:sldMk cId="3087628060" sldId="275"/>
            <ac:picMk id="5" creationId="{78747DA0-F1F4-46F6-B74C-C18226BEB12D}"/>
          </ac:picMkLst>
        </pc:picChg>
        <pc:picChg chg="add del mod">
          <ac:chgData name="Olaide Olabode (Researcher)" userId="aa976861-ec8a-4f63-8f1d-3b866e100197" providerId="ADAL" clId="{8E101CD4-3771-4545-9185-7E5EE577D888}" dt="2020-03-13T17:07:49.764" v="6882" actId="478"/>
          <ac:picMkLst>
            <pc:docMk/>
            <pc:sldMk cId="3087628060" sldId="275"/>
            <ac:picMk id="7" creationId="{E2666D58-8459-414A-8CFD-1A98AD25C5AC}"/>
          </ac:picMkLst>
        </pc:picChg>
        <pc:picChg chg="add mod">
          <ac:chgData name="Olaide Olabode (Researcher)" userId="aa976861-ec8a-4f63-8f1d-3b866e100197" providerId="ADAL" clId="{8E101CD4-3771-4545-9185-7E5EE577D888}" dt="2020-03-13T17:09:24.296" v="6887" actId="1076"/>
          <ac:picMkLst>
            <pc:docMk/>
            <pc:sldMk cId="3087628060" sldId="275"/>
            <ac:picMk id="9" creationId="{D592F385-6CA2-419A-8A0F-438592F571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31/03/2020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31/03/2020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31/03/2020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31/03/2020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31/03/2020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31/03/2020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31/03/2020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Low level modelling, user interface and test modelling</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8146-6009-45C1-8B81-A54372185FA5}"/>
              </a:ext>
            </a:extLst>
          </p:cNvPr>
          <p:cNvSpPr>
            <a:spLocks noGrp="1"/>
          </p:cNvSpPr>
          <p:nvPr>
            <p:ph type="title"/>
          </p:nvPr>
        </p:nvSpPr>
        <p:spPr/>
        <p:txBody>
          <a:bodyPr/>
          <a:lstStyle/>
          <a:p>
            <a:r>
              <a:rPr lang="en-GB" dirty="0"/>
              <a:t>Sequence Diagrams</a:t>
            </a:r>
          </a:p>
        </p:txBody>
      </p:sp>
      <p:sp>
        <p:nvSpPr>
          <p:cNvPr id="3" name="Content Placeholder 2">
            <a:extLst>
              <a:ext uri="{FF2B5EF4-FFF2-40B4-BE49-F238E27FC236}">
                <a16:creationId xmlns:a16="http://schemas.microsoft.com/office/drawing/2014/main" id="{61DB8842-4E48-4765-B2A7-B937BF893BF5}"/>
              </a:ext>
            </a:extLst>
          </p:cNvPr>
          <p:cNvSpPr>
            <a:spLocks noGrp="1"/>
          </p:cNvSpPr>
          <p:nvPr>
            <p:ph idx="1"/>
          </p:nvPr>
        </p:nvSpPr>
        <p:spPr>
          <a:xfrm>
            <a:off x="822959" y="1845734"/>
            <a:ext cx="7543801" cy="1079630"/>
          </a:xfrm>
        </p:spPr>
        <p:txBody>
          <a:bodyPr>
            <a:normAutofit lnSpcReduction="10000"/>
          </a:bodyPr>
          <a:lstStyle/>
          <a:p>
            <a:pPr>
              <a:buFont typeface="Wingdings" panose="05000000000000000000" pitchFamily="2" charset="2"/>
              <a:buChar char="v"/>
            </a:pPr>
            <a:r>
              <a:rPr lang="en-GB" dirty="0"/>
              <a:t> They depict interaction between objects in sequential order.</a:t>
            </a:r>
          </a:p>
          <a:p>
            <a:pPr>
              <a:buFont typeface="Wingdings" panose="05000000000000000000" pitchFamily="2" charset="2"/>
              <a:buChar char="v"/>
            </a:pPr>
            <a:r>
              <a:rPr lang="en-GB" dirty="0"/>
              <a:t>They are used for representing the logic and completeness of a usage scenario.</a:t>
            </a:r>
          </a:p>
        </p:txBody>
      </p:sp>
      <p:pic>
        <p:nvPicPr>
          <p:cNvPr id="5" name="Picture 4">
            <a:extLst>
              <a:ext uri="{FF2B5EF4-FFF2-40B4-BE49-F238E27FC236}">
                <a16:creationId xmlns:a16="http://schemas.microsoft.com/office/drawing/2014/main" id="{10EC60A0-27CD-4073-9B14-84BB856A4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763" y="2925364"/>
            <a:ext cx="5614437" cy="3367040"/>
          </a:xfrm>
          <a:prstGeom prst="rect">
            <a:avLst/>
          </a:prstGeom>
        </p:spPr>
      </p:pic>
    </p:spTree>
    <p:extLst>
      <p:ext uri="{BB962C8B-B14F-4D97-AF65-F5344CB8AC3E}">
        <p14:creationId xmlns:p14="http://schemas.microsoft.com/office/powerpoint/2010/main" val="163728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9C53-ED66-4553-94D5-F17896220288}"/>
              </a:ext>
            </a:extLst>
          </p:cNvPr>
          <p:cNvSpPr>
            <a:spLocks noGrp="1"/>
          </p:cNvSpPr>
          <p:nvPr>
            <p:ph type="title"/>
          </p:nvPr>
        </p:nvSpPr>
        <p:spPr/>
        <p:txBody>
          <a:bodyPr/>
          <a:lstStyle/>
          <a:p>
            <a:r>
              <a:rPr lang="en-US" dirty="0"/>
              <a:t>Sequence Diagram - Symbols</a:t>
            </a:r>
          </a:p>
        </p:txBody>
      </p:sp>
      <p:graphicFrame>
        <p:nvGraphicFramePr>
          <p:cNvPr id="4" name="Table 4">
            <a:extLst>
              <a:ext uri="{FF2B5EF4-FFF2-40B4-BE49-F238E27FC236}">
                <a16:creationId xmlns:a16="http://schemas.microsoft.com/office/drawing/2014/main" id="{5CA82E4B-6CD0-4C9E-93CA-CDC7C265B252}"/>
              </a:ext>
            </a:extLst>
          </p:cNvPr>
          <p:cNvGraphicFramePr>
            <a:graphicFrameLocks noGrp="1"/>
          </p:cNvGraphicFramePr>
          <p:nvPr>
            <p:ph idx="1"/>
            <p:extLst>
              <p:ext uri="{D42A27DB-BD31-4B8C-83A1-F6EECF244321}">
                <p14:modId xmlns:p14="http://schemas.microsoft.com/office/powerpoint/2010/main" val="161997236"/>
              </p:ext>
            </p:extLst>
          </p:nvPr>
        </p:nvGraphicFramePr>
        <p:xfrm>
          <a:off x="464820" y="1953260"/>
          <a:ext cx="4183380" cy="3853180"/>
        </p:xfrm>
        <a:graphic>
          <a:graphicData uri="http://schemas.openxmlformats.org/drawingml/2006/table">
            <a:tbl>
              <a:tblPr firstRow="1" bandRow="1">
                <a:tableStyleId>{5940675A-B579-460E-94D1-54222C63F5DA}</a:tableStyleId>
              </a:tblPr>
              <a:tblGrid>
                <a:gridCol w="1440180">
                  <a:extLst>
                    <a:ext uri="{9D8B030D-6E8A-4147-A177-3AD203B41FA5}">
                      <a16:colId xmlns:a16="http://schemas.microsoft.com/office/drawing/2014/main" val="2012926040"/>
                    </a:ext>
                  </a:extLst>
                </a:gridCol>
                <a:gridCol w="2743200">
                  <a:extLst>
                    <a:ext uri="{9D8B030D-6E8A-4147-A177-3AD203B41FA5}">
                      <a16:colId xmlns:a16="http://schemas.microsoft.com/office/drawing/2014/main" val="2047386768"/>
                    </a:ext>
                  </a:extLst>
                </a:gridCol>
              </a:tblGrid>
              <a:tr h="317500">
                <a:tc>
                  <a:txBody>
                    <a:bodyPr/>
                    <a:lstStyle/>
                    <a:p>
                      <a:pPr algn="ctr"/>
                      <a:r>
                        <a:rPr lang="en-US" sz="1600" dirty="0"/>
                        <a:t>Symbol</a:t>
                      </a:r>
                    </a:p>
                  </a:txBody>
                  <a:tcPr/>
                </a:tc>
                <a:tc>
                  <a:txBody>
                    <a:bodyPr/>
                    <a:lstStyle/>
                    <a:p>
                      <a:pPr algn="ctr"/>
                      <a:r>
                        <a:rPr lang="en-US" sz="1600" dirty="0"/>
                        <a:t>Description (Lifeline Notations)</a:t>
                      </a:r>
                    </a:p>
                  </a:txBody>
                  <a:tcPr/>
                </a:tc>
                <a:extLst>
                  <a:ext uri="{0D108BD9-81ED-4DB2-BD59-A6C34878D82A}">
                    <a16:rowId xmlns:a16="http://schemas.microsoft.com/office/drawing/2014/main" val="1742872869"/>
                  </a:ext>
                </a:extLst>
              </a:tr>
              <a:tr h="764540">
                <a:tc>
                  <a:txBody>
                    <a:bodyPr/>
                    <a:lstStyle/>
                    <a:p>
                      <a:endParaRPr lang="en-US" dirty="0"/>
                    </a:p>
                  </a:txBody>
                  <a:tcPr/>
                </a:tc>
                <a:tc>
                  <a:txBody>
                    <a:bodyPr/>
                    <a:lstStyle/>
                    <a:p>
                      <a:r>
                        <a:rPr lang="en-US" sz="1100" b="1" i="1" dirty="0"/>
                        <a:t>Object</a:t>
                      </a:r>
                      <a:r>
                        <a:rPr lang="en-US" sz="1100" i="0" dirty="0"/>
                        <a:t> -  represents different objects or parts that interact with each other in the system during the sequence.</a:t>
                      </a:r>
                    </a:p>
                  </a:txBody>
                  <a:tcPr/>
                </a:tc>
                <a:extLst>
                  <a:ext uri="{0D108BD9-81ED-4DB2-BD59-A6C34878D82A}">
                    <a16:rowId xmlns:a16="http://schemas.microsoft.com/office/drawing/2014/main" val="3234233848"/>
                  </a:ext>
                </a:extLst>
              </a:tr>
              <a:tr h="662940">
                <a:tc>
                  <a:txBody>
                    <a:bodyPr/>
                    <a:lstStyle/>
                    <a:p>
                      <a:endParaRPr lang="en-US" dirty="0"/>
                    </a:p>
                  </a:txBody>
                  <a:tcPr/>
                </a:tc>
                <a:tc>
                  <a:txBody>
                    <a:bodyPr/>
                    <a:lstStyle/>
                    <a:p>
                      <a:r>
                        <a:rPr lang="en-US" sz="1100" b="1" i="1" dirty="0"/>
                        <a:t>Actor</a:t>
                      </a:r>
                      <a:r>
                        <a:rPr lang="en-US" sz="1100" dirty="0"/>
                        <a:t> – is used when a particular sequence diagram is owned by a use case</a:t>
                      </a:r>
                    </a:p>
                  </a:txBody>
                  <a:tcPr/>
                </a:tc>
                <a:extLst>
                  <a:ext uri="{0D108BD9-81ED-4DB2-BD59-A6C34878D82A}">
                    <a16:rowId xmlns:a16="http://schemas.microsoft.com/office/drawing/2014/main" val="511665258"/>
                  </a:ext>
                </a:extLst>
              </a:tr>
              <a:tr h="662940">
                <a:tc>
                  <a:txBody>
                    <a:bodyPr/>
                    <a:lstStyle/>
                    <a:p>
                      <a:endParaRPr lang="en-US" dirty="0"/>
                    </a:p>
                  </a:txBody>
                  <a:tcPr/>
                </a:tc>
                <a:tc>
                  <a:txBody>
                    <a:bodyPr/>
                    <a:lstStyle/>
                    <a:p>
                      <a:r>
                        <a:rPr lang="en-US" sz="1100" b="1" i="1" dirty="0"/>
                        <a:t>Entity</a:t>
                      </a:r>
                      <a:r>
                        <a:rPr lang="en-US" sz="1100" dirty="0"/>
                        <a:t> – represents system data.</a:t>
                      </a:r>
                    </a:p>
                  </a:txBody>
                  <a:tcPr/>
                </a:tc>
                <a:extLst>
                  <a:ext uri="{0D108BD9-81ED-4DB2-BD59-A6C34878D82A}">
                    <a16:rowId xmlns:a16="http://schemas.microsoft.com/office/drawing/2014/main" val="887498148"/>
                  </a:ext>
                </a:extLst>
              </a:tr>
              <a:tr h="665480">
                <a:tc>
                  <a:txBody>
                    <a:bodyPr/>
                    <a:lstStyle/>
                    <a:p>
                      <a:endParaRPr lang="en-US" dirty="0"/>
                    </a:p>
                  </a:txBody>
                  <a:tcPr/>
                </a:tc>
                <a:tc>
                  <a:txBody>
                    <a:bodyPr/>
                    <a:lstStyle/>
                    <a:p>
                      <a:r>
                        <a:rPr lang="en-US" sz="1100" b="1" i="1" dirty="0"/>
                        <a:t>Boundary</a:t>
                      </a:r>
                      <a:r>
                        <a:rPr lang="en-US" sz="1100" dirty="0"/>
                        <a:t> – represents a system boundary such as databases or user screens</a:t>
                      </a:r>
                    </a:p>
                    <a:p>
                      <a:endParaRPr lang="en-US" sz="1100" dirty="0"/>
                    </a:p>
                  </a:txBody>
                  <a:tcPr/>
                </a:tc>
                <a:extLst>
                  <a:ext uri="{0D108BD9-81ED-4DB2-BD59-A6C34878D82A}">
                    <a16:rowId xmlns:a16="http://schemas.microsoft.com/office/drawing/2014/main" val="1993932948"/>
                  </a:ext>
                </a:extLst>
              </a:tr>
              <a:tr h="624840">
                <a:tc>
                  <a:txBody>
                    <a:bodyPr/>
                    <a:lstStyle/>
                    <a:p>
                      <a:endParaRPr lang="en-US" dirty="0"/>
                    </a:p>
                  </a:txBody>
                  <a:tcPr/>
                </a:tc>
                <a:tc>
                  <a:txBody>
                    <a:bodyPr/>
                    <a:lstStyle/>
                    <a:p>
                      <a:r>
                        <a:rPr lang="en-US" sz="1100" b="1" i="1" dirty="0"/>
                        <a:t>Control</a:t>
                      </a:r>
                      <a:r>
                        <a:rPr lang="en-US" sz="1100" dirty="0"/>
                        <a:t> – indicates a controlling entity or manager. Serves as a mediator between entities and boundaries.</a:t>
                      </a:r>
                    </a:p>
                    <a:p>
                      <a:endParaRPr lang="en-US" sz="1100" dirty="0"/>
                    </a:p>
                  </a:txBody>
                  <a:tcPr/>
                </a:tc>
                <a:extLst>
                  <a:ext uri="{0D108BD9-81ED-4DB2-BD59-A6C34878D82A}">
                    <a16:rowId xmlns:a16="http://schemas.microsoft.com/office/drawing/2014/main" val="17665307"/>
                  </a:ext>
                </a:extLst>
              </a:tr>
            </a:tbl>
          </a:graphicData>
        </a:graphic>
      </p:graphicFrame>
      <p:pic>
        <p:nvPicPr>
          <p:cNvPr id="7" name="Picture 6">
            <a:extLst>
              <a:ext uri="{FF2B5EF4-FFF2-40B4-BE49-F238E27FC236}">
                <a16:creationId xmlns:a16="http://schemas.microsoft.com/office/drawing/2014/main" id="{A3A23678-90B5-413D-84B4-C968C7AD9B67}"/>
              </a:ext>
            </a:extLst>
          </p:cNvPr>
          <p:cNvPicPr>
            <a:picLocks noChangeAspect="1"/>
          </p:cNvPicPr>
          <p:nvPr/>
        </p:nvPicPr>
        <p:blipFill>
          <a:blip r:embed="rId2"/>
          <a:stretch>
            <a:fillRect/>
          </a:stretch>
        </p:blipFill>
        <p:spPr>
          <a:xfrm>
            <a:off x="963089" y="3092449"/>
            <a:ext cx="333742" cy="594361"/>
          </a:xfrm>
          <a:prstGeom prst="rect">
            <a:avLst/>
          </a:prstGeom>
        </p:spPr>
      </p:pic>
      <p:pic>
        <p:nvPicPr>
          <p:cNvPr id="8" name="Picture 7">
            <a:extLst>
              <a:ext uri="{FF2B5EF4-FFF2-40B4-BE49-F238E27FC236}">
                <a16:creationId xmlns:a16="http://schemas.microsoft.com/office/drawing/2014/main" id="{F2DAE097-C778-4A4F-8ECE-445012334738}"/>
              </a:ext>
            </a:extLst>
          </p:cNvPr>
          <p:cNvPicPr>
            <a:picLocks noChangeAspect="1"/>
          </p:cNvPicPr>
          <p:nvPr/>
        </p:nvPicPr>
        <p:blipFill>
          <a:blip r:embed="rId3"/>
          <a:stretch>
            <a:fillRect/>
          </a:stretch>
        </p:blipFill>
        <p:spPr>
          <a:xfrm>
            <a:off x="854895" y="3770913"/>
            <a:ext cx="550129" cy="594361"/>
          </a:xfrm>
          <a:prstGeom prst="rect">
            <a:avLst/>
          </a:prstGeom>
        </p:spPr>
      </p:pic>
      <p:pic>
        <p:nvPicPr>
          <p:cNvPr id="9" name="Picture 8">
            <a:extLst>
              <a:ext uri="{FF2B5EF4-FFF2-40B4-BE49-F238E27FC236}">
                <a16:creationId xmlns:a16="http://schemas.microsoft.com/office/drawing/2014/main" id="{810E8AA2-72FD-4F72-84D4-11588B83EE97}"/>
              </a:ext>
            </a:extLst>
          </p:cNvPr>
          <p:cNvPicPr>
            <a:picLocks noChangeAspect="1"/>
          </p:cNvPicPr>
          <p:nvPr/>
        </p:nvPicPr>
        <p:blipFill>
          <a:blip r:embed="rId4"/>
          <a:stretch>
            <a:fillRect/>
          </a:stretch>
        </p:blipFill>
        <p:spPr>
          <a:xfrm>
            <a:off x="751160" y="2372677"/>
            <a:ext cx="757600" cy="658529"/>
          </a:xfrm>
          <a:prstGeom prst="rect">
            <a:avLst/>
          </a:prstGeom>
        </p:spPr>
      </p:pic>
      <p:pic>
        <p:nvPicPr>
          <p:cNvPr id="10" name="Picture 9">
            <a:extLst>
              <a:ext uri="{FF2B5EF4-FFF2-40B4-BE49-F238E27FC236}">
                <a16:creationId xmlns:a16="http://schemas.microsoft.com/office/drawing/2014/main" id="{7227CCC6-8908-439F-AFA4-66C38C72C392}"/>
              </a:ext>
            </a:extLst>
          </p:cNvPr>
          <p:cNvPicPr>
            <a:picLocks noChangeAspect="1"/>
          </p:cNvPicPr>
          <p:nvPr/>
        </p:nvPicPr>
        <p:blipFill>
          <a:blip r:embed="rId5"/>
          <a:stretch>
            <a:fillRect/>
          </a:stretch>
        </p:blipFill>
        <p:spPr>
          <a:xfrm>
            <a:off x="674537" y="4420645"/>
            <a:ext cx="910843" cy="569277"/>
          </a:xfrm>
          <a:prstGeom prst="rect">
            <a:avLst/>
          </a:prstGeom>
        </p:spPr>
      </p:pic>
      <p:graphicFrame>
        <p:nvGraphicFramePr>
          <p:cNvPr id="11" name="Table 4">
            <a:extLst>
              <a:ext uri="{FF2B5EF4-FFF2-40B4-BE49-F238E27FC236}">
                <a16:creationId xmlns:a16="http://schemas.microsoft.com/office/drawing/2014/main" id="{83EB7DC9-3B15-4EA7-A859-FA547169DB29}"/>
              </a:ext>
            </a:extLst>
          </p:cNvPr>
          <p:cNvGraphicFramePr>
            <a:graphicFrameLocks/>
          </p:cNvGraphicFramePr>
          <p:nvPr>
            <p:extLst>
              <p:ext uri="{D42A27DB-BD31-4B8C-83A1-F6EECF244321}">
                <p14:modId xmlns:p14="http://schemas.microsoft.com/office/powerpoint/2010/main" val="371699673"/>
              </p:ext>
            </p:extLst>
          </p:nvPr>
        </p:nvGraphicFramePr>
        <p:xfrm>
          <a:off x="4754880" y="1953260"/>
          <a:ext cx="4183380" cy="417830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2012926040"/>
                    </a:ext>
                  </a:extLst>
                </a:gridCol>
                <a:gridCol w="2849880">
                  <a:extLst>
                    <a:ext uri="{9D8B030D-6E8A-4147-A177-3AD203B41FA5}">
                      <a16:colId xmlns:a16="http://schemas.microsoft.com/office/drawing/2014/main" val="2047386768"/>
                    </a:ext>
                  </a:extLst>
                </a:gridCol>
              </a:tblGrid>
              <a:tr h="317500">
                <a:tc>
                  <a:txBody>
                    <a:bodyPr/>
                    <a:lstStyle/>
                    <a:p>
                      <a:pPr algn="ctr"/>
                      <a:r>
                        <a:rPr lang="en-US" dirty="0"/>
                        <a:t>Symbol</a:t>
                      </a:r>
                    </a:p>
                  </a:txBody>
                  <a:tcPr/>
                </a:tc>
                <a:tc>
                  <a:txBody>
                    <a:bodyPr/>
                    <a:lstStyle/>
                    <a:p>
                      <a:pPr algn="ctr"/>
                      <a:r>
                        <a:rPr lang="en-US" dirty="0"/>
                        <a:t>Description</a:t>
                      </a:r>
                    </a:p>
                  </a:txBody>
                  <a:tcPr/>
                </a:tc>
                <a:extLst>
                  <a:ext uri="{0D108BD9-81ED-4DB2-BD59-A6C34878D82A}">
                    <a16:rowId xmlns:a16="http://schemas.microsoft.com/office/drawing/2014/main" val="1742872869"/>
                  </a:ext>
                </a:extLst>
              </a:tr>
              <a:tr h="764540">
                <a:tc>
                  <a:txBody>
                    <a:bodyPr/>
                    <a:lstStyle/>
                    <a:p>
                      <a:endParaRPr lang="en-US" dirty="0"/>
                    </a:p>
                  </a:txBody>
                  <a:tcPr/>
                </a:tc>
                <a:tc>
                  <a:txBody>
                    <a:bodyPr/>
                    <a:lstStyle/>
                    <a:p>
                      <a:r>
                        <a:rPr lang="en-US" sz="1100" b="1" i="1" kern="1200" dirty="0">
                          <a:solidFill>
                            <a:schemeClr val="tx1"/>
                          </a:solidFill>
                          <a:latin typeface="+mn-lt"/>
                          <a:ea typeface="+mn-ea"/>
                          <a:cs typeface="+mn-cs"/>
                        </a:rPr>
                        <a:t>Activation bars </a:t>
                      </a:r>
                      <a:r>
                        <a:rPr lang="en-US" sz="1100" i="0" kern="1200" dirty="0">
                          <a:solidFill>
                            <a:schemeClr val="tx1"/>
                          </a:solidFill>
                          <a:latin typeface="+mn-lt"/>
                          <a:ea typeface="+mn-ea"/>
                          <a:cs typeface="+mn-cs"/>
                        </a:rPr>
                        <a:t>– is used to indicate that an object is active during an interaction between two objects. The length indicates the duration of the objects staying active.</a:t>
                      </a:r>
                    </a:p>
                  </a:txBody>
                  <a:tcPr/>
                </a:tc>
                <a:extLst>
                  <a:ext uri="{0D108BD9-81ED-4DB2-BD59-A6C34878D82A}">
                    <a16:rowId xmlns:a16="http://schemas.microsoft.com/office/drawing/2014/main" val="3234233848"/>
                  </a:ext>
                </a:extLst>
              </a:tr>
              <a:tr h="662940">
                <a:tc>
                  <a:txBody>
                    <a:bodyPr/>
                    <a:lstStyle/>
                    <a:p>
                      <a:endParaRPr lang="en-US" dirty="0"/>
                    </a:p>
                  </a:txBody>
                  <a:tcPr/>
                </a:tc>
                <a:tc>
                  <a:txBody>
                    <a:bodyPr/>
                    <a:lstStyle/>
                    <a:p>
                      <a:r>
                        <a:rPr lang="en-US" sz="1100" b="1" i="1" kern="1200" dirty="0">
                          <a:solidFill>
                            <a:schemeClr val="tx1"/>
                          </a:solidFill>
                          <a:latin typeface="+mn-lt"/>
                          <a:ea typeface="+mn-ea"/>
                          <a:cs typeface="+mn-cs"/>
                        </a:rPr>
                        <a:t>Synchronous message </a:t>
                      </a:r>
                      <a:r>
                        <a:rPr lang="en-US" sz="1100" i="0" kern="1200" dirty="0">
                          <a:solidFill>
                            <a:schemeClr val="tx1"/>
                          </a:solidFill>
                          <a:latin typeface="+mn-lt"/>
                          <a:ea typeface="+mn-ea"/>
                          <a:cs typeface="+mn-cs"/>
                        </a:rPr>
                        <a:t>– is used when the sender waits for the receiver to process the message and return before carrying on with another message.</a:t>
                      </a:r>
                    </a:p>
                  </a:txBody>
                  <a:tcPr/>
                </a:tc>
                <a:extLst>
                  <a:ext uri="{0D108BD9-81ED-4DB2-BD59-A6C34878D82A}">
                    <a16:rowId xmlns:a16="http://schemas.microsoft.com/office/drawing/2014/main" val="511665258"/>
                  </a:ext>
                </a:extLst>
              </a:tr>
              <a:tr h="662940">
                <a:tc>
                  <a:txBody>
                    <a:bodyPr/>
                    <a:lstStyle/>
                    <a:p>
                      <a:endParaRPr lang="en-US" dirty="0"/>
                    </a:p>
                  </a:txBody>
                  <a:tcPr/>
                </a:tc>
                <a:tc>
                  <a:txBody>
                    <a:bodyPr/>
                    <a:lstStyle/>
                    <a:p>
                      <a:r>
                        <a:rPr lang="en-US" sz="1100" b="1" i="1" kern="1200" dirty="0">
                          <a:solidFill>
                            <a:schemeClr val="tx1"/>
                          </a:solidFill>
                          <a:latin typeface="+mn-lt"/>
                          <a:ea typeface="+mn-ea"/>
                          <a:cs typeface="+mn-cs"/>
                        </a:rPr>
                        <a:t>Asynchronous message </a:t>
                      </a:r>
                      <a:r>
                        <a:rPr lang="en-US" sz="1100" i="0" kern="1200" dirty="0">
                          <a:solidFill>
                            <a:schemeClr val="tx1"/>
                          </a:solidFill>
                          <a:latin typeface="+mn-lt"/>
                          <a:ea typeface="+mn-ea"/>
                          <a:cs typeface="+mn-cs"/>
                        </a:rPr>
                        <a:t>– is used when the sender does not wait for receiver to process the message before sending other messages to other objects.</a:t>
                      </a:r>
                    </a:p>
                  </a:txBody>
                  <a:tcPr/>
                </a:tc>
                <a:extLst>
                  <a:ext uri="{0D108BD9-81ED-4DB2-BD59-A6C34878D82A}">
                    <a16:rowId xmlns:a16="http://schemas.microsoft.com/office/drawing/2014/main" val="887498148"/>
                  </a:ext>
                </a:extLst>
              </a:tr>
              <a:tr h="619760">
                <a:tc>
                  <a:txBody>
                    <a:bodyPr/>
                    <a:lstStyle/>
                    <a:p>
                      <a:endParaRPr lang="en-US" dirty="0"/>
                    </a:p>
                  </a:txBody>
                  <a:tcPr/>
                </a:tc>
                <a:tc>
                  <a:txBody>
                    <a:bodyPr/>
                    <a:lstStyle/>
                    <a:p>
                      <a:r>
                        <a:rPr lang="en-US" sz="1100" b="1" i="1" kern="1200" dirty="0">
                          <a:solidFill>
                            <a:schemeClr val="tx1"/>
                          </a:solidFill>
                          <a:latin typeface="+mn-lt"/>
                          <a:ea typeface="+mn-ea"/>
                          <a:cs typeface="+mn-cs"/>
                        </a:rPr>
                        <a:t>Return message </a:t>
                      </a:r>
                      <a:r>
                        <a:rPr lang="en-US" sz="1100" i="0" kern="1200" dirty="0">
                          <a:solidFill>
                            <a:schemeClr val="tx1"/>
                          </a:solidFill>
                          <a:latin typeface="+mn-lt"/>
                          <a:ea typeface="+mn-ea"/>
                          <a:cs typeface="+mn-cs"/>
                        </a:rPr>
                        <a:t>– is used to indicate that the receiver is done processing the message and is returning control to the caller</a:t>
                      </a:r>
                    </a:p>
                    <a:p>
                      <a:endParaRPr lang="en-US" sz="1100" i="0" kern="1200" dirty="0">
                        <a:solidFill>
                          <a:schemeClr val="tx1"/>
                        </a:solidFill>
                        <a:latin typeface="+mn-lt"/>
                        <a:ea typeface="+mn-ea"/>
                        <a:cs typeface="+mn-cs"/>
                      </a:endParaRPr>
                    </a:p>
                  </a:txBody>
                  <a:tcPr/>
                </a:tc>
                <a:extLst>
                  <a:ext uri="{0D108BD9-81ED-4DB2-BD59-A6C34878D82A}">
                    <a16:rowId xmlns:a16="http://schemas.microsoft.com/office/drawing/2014/main" val="1993932948"/>
                  </a:ext>
                </a:extLst>
              </a:tr>
              <a:tr h="739140">
                <a:tc>
                  <a:txBody>
                    <a:bodyPr/>
                    <a:lstStyle/>
                    <a:p>
                      <a:endParaRPr lang="en-US" dirty="0"/>
                    </a:p>
                  </a:txBody>
                  <a:tcPr/>
                </a:tc>
                <a:tc>
                  <a:txBody>
                    <a:bodyPr/>
                    <a:lstStyle/>
                    <a:p>
                      <a:r>
                        <a:rPr lang="en-US" sz="1100" b="1" i="1" kern="1200" dirty="0">
                          <a:solidFill>
                            <a:schemeClr val="tx1"/>
                          </a:solidFill>
                          <a:latin typeface="+mn-lt"/>
                          <a:ea typeface="+mn-ea"/>
                          <a:cs typeface="+mn-cs"/>
                        </a:rPr>
                        <a:t>Destruction occurrence specification </a:t>
                      </a:r>
                      <a:r>
                        <a:rPr lang="en-US" sz="1100" i="0" kern="1200" dirty="0">
                          <a:solidFill>
                            <a:schemeClr val="tx1"/>
                          </a:solidFill>
                          <a:latin typeface="+mn-lt"/>
                          <a:ea typeface="+mn-ea"/>
                          <a:cs typeface="+mn-cs"/>
                        </a:rPr>
                        <a:t>– is used to delete a participant that is no longer needed</a:t>
                      </a:r>
                    </a:p>
                    <a:p>
                      <a:endParaRPr lang="en-US" sz="1100" i="0" kern="1200" dirty="0">
                        <a:solidFill>
                          <a:schemeClr val="tx1"/>
                        </a:solidFill>
                        <a:latin typeface="+mn-lt"/>
                        <a:ea typeface="+mn-ea"/>
                        <a:cs typeface="+mn-cs"/>
                      </a:endParaRPr>
                    </a:p>
                  </a:txBody>
                  <a:tcPr/>
                </a:tc>
                <a:extLst>
                  <a:ext uri="{0D108BD9-81ED-4DB2-BD59-A6C34878D82A}">
                    <a16:rowId xmlns:a16="http://schemas.microsoft.com/office/drawing/2014/main" val="17665307"/>
                  </a:ext>
                </a:extLst>
              </a:tr>
            </a:tbl>
          </a:graphicData>
        </a:graphic>
      </p:graphicFrame>
      <p:pic>
        <p:nvPicPr>
          <p:cNvPr id="12" name="Picture 11">
            <a:extLst>
              <a:ext uri="{FF2B5EF4-FFF2-40B4-BE49-F238E27FC236}">
                <a16:creationId xmlns:a16="http://schemas.microsoft.com/office/drawing/2014/main" id="{6F8502C8-788F-4D9E-878E-F43AAE3FFAC9}"/>
              </a:ext>
            </a:extLst>
          </p:cNvPr>
          <p:cNvPicPr>
            <a:picLocks noChangeAspect="1"/>
          </p:cNvPicPr>
          <p:nvPr/>
        </p:nvPicPr>
        <p:blipFill>
          <a:blip r:embed="rId6"/>
          <a:stretch>
            <a:fillRect/>
          </a:stretch>
        </p:blipFill>
        <p:spPr>
          <a:xfrm>
            <a:off x="719373" y="5106729"/>
            <a:ext cx="789387" cy="547243"/>
          </a:xfrm>
          <a:prstGeom prst="rect">
            <a:avLst/>
          </a:prstGeom>
        </p:spPr>
      </p:pic>
      <p:pic>
        <p:nvPicPr>
          <p:cNvPr id="13" name="Picture 12">
            <a:extLst>
              <a:ext uri="{FF2B5EF4-FFF2-40B4-BE49-F238E27FC236}">
                <a16:creationId xmlns:a16="http://schemas.microsoft.com/office/drawing/2014/main" id="{D1CDDED2-95CA-4766-8E7D-2BF7BE838E1E}"/>
              </a:ext>
            </a:extLst>
          </p:cNvPr>
          <p:cNvPicPr>
            <a:picLocks noChangeAspect="1"/>
          </p:cNvPicPr>
          <p:nvPr/>
        </p:nvPicPr>
        <p:blipFill>
          <a:blip r:embed="rId7"/>
          <a:stretch>
            <a:fillRect/>
          </a:stretch>
        </p:blipFill>
        <p:spPr>
          <a:xfrm>
            <a:off x="5171956" y="2353309"/>
            <a:ext cx="441126" cy="697263"/>
          </a:xfrm>
          <a:prstGeom prst="rect">
            <a:avLst/>
          </a:prstGeom>
        </p:spPr>
      </p:pic>
      <p:pic>
        <p:nvPicPr>
          <p:cNvPr id="14" name="Picture 13">
            <a:extLst>
              <a:ext uri="{FF2B5EF4-FFF2-40B4-BE49-F238E27FC236}">
                <a16:creationId xmlns:a16="http://schemas.microsoft.com/office/drawing/2014/main" id="{DBE03AC9-6C39-4430-B823-71AD41BE7BC1}"/>
              </a:ext>
            </a:extLst>
          </p:cNvPr>
          <p:cNvPicPr>
            <a:picLocks noChangeAspect="1"/>
          </p:cNvPicPr>
          <p:nvPr/>
        </p:nvPicPr>
        <p:blipFill>
          <a:blip r:embed="rId8"/>
          <a:stretch>
            <a:fillRect/>
          </a:stretch>
        </p:blipFill>
        <p:spPr>
          <a:xfrm>
            <a:off x="4774331" y="3266471"/>
            <a:ext cx="1255820" cy="330169"/>
          </a:xfrm>
          <a:prstGeom prst="rect">
            <a:avLst/>
          </a:prstGeom>
        </p:spPr>
      </p:pic>
      <p:pic>
        <p:nvPicPr>
          <p:cNvPr id="15" name="Picture 14">
            <a:extLst>
              <a:ext uri="{FF2B5EF4-FFF2-40B4-BE49-F238E27FC236}">
                <a16:creationId xmlns:a16="http://schemas.microsoft.com/office/drawing/2014/main" id="{B0067F60-8597-4BDA-A7CE-B4FB411391F8}"/>
              </a:ext>
            </a:extLst>
          </p:cNvPr>
          <p:cNvPicPr>
            <a:picLocks noChangeAspect="1"/>
          </p:cNvPicPr>
          <p:nvPr/>
        </p:nvPicPr>
        <p:blipFill>
          <a:blip r:embed="rId9"/>
          <a:stretch>
            <a:fillRect/>
          </a:stretch>
        </p:blipFill>
        <p:spPr>
          <a:xfrm>
            <a:off x="4839038" y="3951493"/>
            <a:ext cx="1062368" cy="435843"/>
          </a:xfrm>
          <a:prstGeom prst="rect">
            <a:avLst/>
          </a:prstGeom>
        </p:spPr>
      </p:pic>
      <p:pic>
        <p:nvPicPr>
          <p:cNvPr id="16" name="Picture 15">
            <a:extLst>
              <a:ext uri="{FF2B5EF4-FFF2-40B4-BE49-F238E27FC236}">
                <a16:creationId xmlns:a16="http://schemas.microsoft.com/office/drawing/2014/main" id="{5CA3784D-8D82-4D43-BD4F-40B52E086A16}"/>
              </a:ext>
            </a:extLst>
          </p:cNvPr>
          <p:cNvPicPr>
            <a:picLocks noChangeAspect="1"/>
          </p:cNvPicPr>
          <p:nvPr/>
        </p:nvPicPr>
        <p:blipFill>
          <a:blip r:embed="rId10"/>
          <a:stretch>
            <a:fillRect/>
          </a:stretch>
        </p:blipFill>
        <p:spPr>
          <a:xfrm>
            <a:off x="4839038" y="4662626"/>
            <a:ext cx="1126406" cy="444103"/>
          </a:xfrm>
          <a:prstGeom prst="rect">
            <a:avLst/>
          </a:prstGeom>
        </p:spPr>
      </p:pic>
      <p:pic>
        <p:nvPicPr>
          <p:cNvPr id="17" name="Picture 16">
            <a:extLst>
              <a:ext uri="{FF2B5EF4-FFF2-40B4-BE49-F238E27FC236}">
                <a16:creationId xmlns:a16="http://schemas.microsoft.com/office/drawing/2014/main" id="{5C49B78F-2AEE-48C3-876E-C05D69E95AED}"/>
              </a:ext>
            </a:extLst>
          </p:cNvPr>
          <p:cNvPicPr>
            <a:picLocks noChangeAspect="1"/>
          </p:cNvPicPr>
          <p:nvPr/>
        </p:nvPicPr>
        <p:blipFill>
          <a:blip r:embed="rId11"/>
          <a:stretch>
            <a:fillRect/>
          </a:stretch>
        </p:blipFill>
        <p:spPr>
          <a:xfrm>
            <a:off x="5089509" y="5449155"/>
            <a:ext cx="606019" cy="557981"/>
          </a:xfrm>
          <a:prstGeom prst="rect">
            <a:avLst/>
          </a:prstGeom>
        </p:spPr>
      </p:pic>
    </p:spTree>
    <p:extLst>
      <p:ext uri="{BB962C8B-B14F-4D97-AF65-F5344CB8AC3E}">
        <p14:creationId xmlns:p14="http://schemas.microsoft.com/office/powerpoint/2010/main" val="288613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7EE1-AF2B-414F-B978-C888CFF56E0D}"/>
              </a:ext>
            </a:extLst>
          </p:cNvPr>
          <p:cNvSpPr>
            <a:spLocks noGrp="1"/>
          </p:cNvSpPr>
          <p:nvPr>
            <p:ph type="title"/>
          </p:nvPr>
        </p:nvSpPr>
        <p:spPr/>
        <p:txBody>
          <a:bodyPr/>
          <a:lstStyle/>
          <a:p>
            <a:r>
              <a:rPr lang="en-GB" dirty="0"/>
              <a:t>Terms Used in Sequence Diagrams </a:t>
            </a:r>
          </a:p>
        </p:txBody>
      </p:sp>
      <p:pic>
        <p:nvPicPr>
          <p:cNvPr id="9" name="Content Placeholder 8">
            <a:extLst>
              <a:ext uri="{FF2B5EF4-FFF2-40B4-BE49-F238E27FC236}">
                <a16:creationId xmlns:a16="http://schemas.microsoft.com/office/drawing/2014/main" id="{FBAC06FC-7672-42B3-9749-E50D6A341A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146" y="1849783"/>
            <a:ext cx="6206836" cy="4209331"/>
          </a:xfrm>
        </p:spPr>
      </p:pic>
    </p:spTree>
    <p:extLst>
      <p:ext uri="{BB962C8B-B14F-4D97-AF65-F5344CB8AC3E}">
        <p14:creationId xmlns:p14="http://schemas.microsoft.com/office/powerpoint/2010/main" val="99393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166B-F915-47CA-BA94-5E55316A5894}"/>
              </a:ext>
            </a:extLst>
          </p:cNvPr>
          <p:cNvSpPr>
            <a:spLocks noGrp="1"/>
          </p:cNvSpPr>
          <p:nvPr>
            <p:ph type="title"/>
          </p:nvPr>
        </p:nvSpPr>
        <p:spPr/>
        <p:txBody>
          <a:bodyPr/>
          <a:lstStyle/>
          <a:p>
            <a:r>
              <a:rPr lang="en-US" dirty="0"/>
              <a:t>Sequence Diagram – Example and task</a:t>
            </a:r>
          </a:p>
        </p:txBody>
      </p:sp>
      <p:sp>
        <p:nvSpPr>
          <p:cNvPr id="6" name="Content Placeholder 5">
            <a:extLst>
              <a:ext uri="{FF2B5EF4-FFF2-40B4-BE49-F238E27FC236}">
                <a16:creationId xmlns:a16="http://schemas.microsoft.com/office/drawing/2014/main" id="{38EFB708-C8B2-4C8A-B7D8-78CF08572DB3}"/>
              </a:ext>
            </a:extLst>
          </p:cNvPr>
          <p:cNvSpPr>
            <a:spLocks noGrp="1"/>
          </p:cNvSpPr>
          <p:nvPr>
            <p:ph idx="1"/>
          </p:nvPr>
        </p:nvSpPr>
        <p:spPr>
          <a:xfrm>
            <a:off x="586741" y="1845734"/>
            <a:ext cx="4251960" cy="4395046"/>
          </a:xfrm>
          <a:ln>
            <a:solidFill>
              <a:schemeClr val="accent1"/>
            </a:solidFill>
          </a:ln>
        </p:spPr>
        <p:txBody>
          <a:bodyPr/>
          <a:lstStyle/>
          <a:p>
            <a:r>
              <a:rPr lang="en-US" dirty="0"/>
              <a:t>Example:</a:t>
            </a:r>
          </a:p>
          <a:p>
            <a:endParaRPr lang="en-US" dirty="0"/>
          </a:p>
          <a:p>
            <a:endParaRPr lang="en-US" dirty="0"/>
          </a:p>
        </p:txBody>
      </p:sp>
      <p:sp>
        <p:nvSpPr>
          <p:cNvPr id="7" name="Content Placeholder 5">
            <a:extLst>
              <a:ext uri="{FF2B5EF4-FFF2-40B4-BE49-F238E27FC236}">
                <a16:creationId xmlns:a16="http://schemas.microsoft.com/office/drawing/2014/main" id="{12A1FCFF-EABA-485E-AA6D-67BE1A248EEB}"/>
              </a:ext>
            </a:extLst>
          </p:cNvPr>
          <p:cNvSpPr txBox="1">
            <a:spLocks/>
          </p:cNvSpPr>
          <p:nvPr/>
        </p:nvSpPr>
        <p:spPr>
          <a:xfrm>
            <a:off x="4960619" y="1839808"/>
            <a:ext cx="401574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p:txBody>
      </p:sp>
      <p:sp>
        <p:nvSpPr>
          <p:cNvPr id="8" name="Content Placeholder 5">
            <a:extLst>
              <a:ext uri="{FF2B5EF4-FFF2-40B4-BE49-F238E27FC236}">
                <a16:creationId xmlns:a16="http://schemas.microsoft.com/office/drawing/2014/main" id="{F3068174-D6F1-4DA0-99E9-455D266C3B68}"/>
              </a:ext>
            </a:extLst>
          </p:cNvPr>
          <p:cNvSpPr txBox="1">
            <a:spLocks/>
          </p:cNvSpPr>
          <p:nvPr/>
        </p:nvSpPr>
        <p:spPr>
          <a:xfrm>
            <a:off x="4960619" y="1839808"/>
            <a:ext cx="4015741" cy="4023360"/>
          </a:xfrm>
          <a:prstGeom prst="rect">
            <a:avLst/>
          </a:prstGeom>
          <a:ln>
            <a:solidFill>
              <a:schemeClr val="accent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Task:  Using the POS scenario given in the activity diagram task, create a sequence diagram with the following details:</a:t>
            </a:r>
          </a:p>
          <a:p>
            <a:pPr>
              <a:buFont typeface="Arial" panose="020B0604020202020204" pitchFamily="34" charset="0"/>
              <a:buChar char="•"/>
            </a:pPr>
            <a:r>
              <a:rPr lang="en-US" dirty="0"/>
              <a:t> Create the user as an actor, the POS as an entity, a control that verifies the pin and updates the database when the transaction is successful.</a:t>
            </a:r>
          </a:p>
          <a:p>
            <a:pPr>
              <a:buFont typeface="Arial" panose="020B0604020202020204" pitchFamily="34" charset="0"/>
              <a:buChar char="•"/>
            </a:pPr>
            <a:r>
              <a:rPr lang="en-US" dirty="0"/>
              <a:t> Create the database as a boundary and show all the events and responses with the appropriate arrow.</a:t>
            </a:r>
          </a:p>
          <a:p>
            <a:endParaRPr lang="en-US" dirty="0"/>
          </a:p>
        </p:txBody>
      </p:sp>
      <p:pic>
        <p:nvPicPr>
          <p:cNvPr id="9" name="Picture 8">
            <a:extLst>
              <a:ext uri="{FF2B5EF4-FFF2-40B4-BE49-F238E27FC236}">
                <a16:creationId xmlns:a16="http://schemas.microsoft.com/office/drawing/2014/main" id="{71A3F958-6BB8-48D7-9AB5-21D4BA0B6811}"/>
              </a:ext>
            </a:extLst>
          </p:cNvPr>
          <p:cNvPicPr>
            <a:picLocks noChangeAspect="1"/>
          </p:cNvPicPr>
          <p:nvPr/>
        </p:nvPicPr>
        <p:blipFill>
          <a:blip r:embed="rId2"/>
          <a:stretch>
            <a:fillRect/>
          </a:stretch>
        </p:blipFill>
        <p:spPr>
          <a:xfrm>
            <a:off x="822959" y="2118360"/>
            <a:ext cx="3607364" cy="4023360"/>
          </a:xfrm>
          <a:prstGeom prst="rect">
            <a:avLst/>
          </a:prstGeom>
        </p:spPr>
      </p:pic>
    </p:spTree>
    <p:extLst>
      <p:ext uri="{BB962C8B-B14F-4D97-AF65-F5344CB8AC3E}">
        <p14:creationId xmlns:p14="http://schemas.microsoft.com/office/powerpoint/2010/main" val="28314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10D5-7686-4034-BD54-657AB6BF1A46}"/>
              </a:ext>
            </a:extLst>
          </p:cNvPr>
          <p:cNvSpPr>
            <a:spLocks noGrp="1"/>
          </p:cNvSpPr>
          <p:nvPr>
            <p:ph type="title"/>
          </p:nvPr>
        </p:nvSpPr>
        <p:spPr/>
        <p:txBody>
          <a:bodyPr/>
          <a:lstStyle/>
          <a:p>
            <a:r>
              <a:rPr lang="en-US" dirty="0"/>
              <a:t>User Interface and Test Modelling – Wireframe.</a:t>
            </a:r>
          </a:p>
        </p:txBody>
      </p:sp>
      <p:sp>
        <p:nvSpPr>
          <p:cNvPr id="3" name="Content Placeholder 2">
            <a:extLst>
              <a:ext uri="{FF2B5EF4-FFF2-40B4-BE49-F238E27FC236}">
                <a16:creationId xmlns:a16="http://schemas.microsoft.com/office/drawing/2014/main" id="{E151BF03-38E5-411B-BAE3-358EFDDBEB4C}"/>
              </a:ext>
            </a:extLst>
          </p:cNvPr>
          <p:cNvSpPr>
            <a:spLocks noGrp="1"/>
          </p:cNvSpPr>
          <p:nvPr>
            <p:ph idx="1"/>
          </p:nvPr>
        </p:nvSpPr>
        <p:spPr>
          <a:xfrm>
            <a:off x="822960" y="1845734"/>
            <a:ext cx="3924532" cy="4023360"/>
          </a:xfrm>
        </p:spPr>
        <p:txBody>
          <a:bodyPr>
            <a:normAutofit lnSpcReduction="10000"/>
          </a:bodyPr>
          <a:lstStyle/>
          <a:p>
            <a:pPr>
              <a:buFont typeface="Wingdings" panose="05000000000000000000" pitchFamily="2" charset="2"/>
              <a:buChar char="v"/>
            </a:pPr>
            <a:r>
              <a:rPr lang="en-US" dirty="0"/>
              <a:t> Wireframe is a sketch of the system to be built. They are used to lay out content and functionality of a page taking into account user needs and use.</a:t>
            </a:r>
          </a:p>
          <a:p>
            <a:pPr>
              <a:buFont typeface="Wingdings" panose="05000000000000000000" pitchFamily="2" charset="2"/>
              <a:buChar char="v"/>
            </a:pPr>
            <a:endParaRPr lang="en-US" dirty="0"/>
          </a:p>
          <a:p>
            <a:pPr>
              <a:buFont typeface="Wingdings" panose="05000000000000000000" pitchFamily="2" charset="2"/>
              <a:buChar char="v"/>
            </a:pPr>
            <a:r>
              <a:rPr lang="en-US" dirty="0"/>
              <a:t>The actual screen design is based on the wireframe.</a:t>
            </a:r>
          </a:p>
          <a:p>
            <a:pPr>
              <a:buFont typeface="Wingdings" panose="05000000000000000000" pitchFamily="2" charset="2"/>
              <a:buChar char="v"/>
            </a:pPr>
            <a:endParaRPr lang="en-US" dirty="0"/>
          </a:p>
          <a:p>
            <a:pPr>
              <a:buFont typeface="Wingdings" panose="05000000000000000000" pitchFamily="2" charset="2"/>
              <a:buChar char="v"/>
            </a:pPr>
            <a:r>
              <a:rPr lang="en-US" dirty="0"/>
              <a:t> Connectors are used to describe relationships and directionality among views.</a:t>
            </a:r>
          </a:p>
        </p:txBody>
      </p:sp>
      <p:pic>
        <p:nvPicPr>
          <p:cNvPr id="4" name="Picture 3">
            <a:extLst>
              <a:ext uri="{FF2B5EF4-FFF2-40B4-BE49-F238E27FC236}">
                <a16:creationId xmlns:a16="http://schemas.microsoft.com/office/drawing/2014/main" id="{7E9F9BE7-1998-4DA8-8DA6-DED7D2B70D93}"/>
              </a:ext>
            </a:extLst>
          </p:cNvPr>
          <p:cNvPicPr>
            <a:picLocks noChangeAspect="1"/>
          </p:cNvPicPr>
          <p:nvPr/>
        </p:nvPicPr>
        <p:blipFill>
          <a:blip r:embed="rId2"/>
          <a:stretch>
            <a:fillRect/>
          </a:stretch>
        </p:blipFill>
        <p:spPr>
          <a:xfrm>
            <a:off x="4849091" y="2351165"/>
            <a:ext cx="4007577" cy="3012498"/>
          </a:xfrm>
          <a:prstGeom prst="rect">
            <a:avLst/>
          </a:prstGeom>
        </p:spPr>
      </p:pic>
    </p:spTree>
    <p:extLst>
      <p:ext uri="{BB962C8B-B14F-4D97-AF65-F5344CB8AC3E}">
        <p14:creationId xmlns:p14="http://schemas.microsoft.com/office/powerpoint/2010/main" val="330032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A0E9-64EC-42BD-A03E-36EE7B4E90F3}"/>
              </a:ext>
            </a:extLst>
          </p:cNvPr>
          <p:cNvSpPr>
            <a:spLocks noGrp="1"/>
          </p:cNvSpPr>
          <p:nvPr>
            <p:ph type="title"/>
          </p:nvPr>
        </p:nvSpPr>
        <p:spPr/>
        <p:txBody>
          <a:bodyPr/>
          <a:lstStyle/>
          <a:p>
            <a:r>
              <a:rPr lang="en-GB" dirty="0"/>
              <a:t>User Interface and Test Modelling – Wireframe.</a:t>
            </a:r>
            <a:endParaRPr lang="en-US" dirty="0"/>
          </a:p>
        </p:txBody>
      </p:sp>
      <p:sp>
        <p:nvSpPr>
          <p:cNvPr id="3" name="Content Placeholder 2">
            <a:extLst>
              <a:ext uri="{FF2B5EF4-FFF2-40B4-BE49-F238E27FC236}">
                <a16:creationId xmlns:a16="http://schemas.microsoft.com/office/drawing/2014/main" id="{C04B41A2-5DF1-4814-B6F2-83F9F60D9A29}"/>
              </a:ext>
            </a:extLst>
          </p:cNvPr>
          <p:cNvSpPr>
            <a:spLocks noGrp="1"/>
          </p:cNvSpPr>
          <p:nvPr>
            <p:ph idx="1"/>
          </p:nvPr>
        </p:nvSpPr>
        <p:spPr>
          <a:xfrm>
            <a:off x="555105" y="1954107"/>
            <a:ext cx="4247805" cy="4023360"/>
          </a:xfrm>
          <a:ln>
            <a:solidFill>
              <a:schemeClr val="tx1"/>
            </a:solidFill>
          </a:ln>
        </p:spPr>
        <p:txBody>
          <a:bodyPr/>
          <a:lstStyle/>
          <a:p>
            <a:r>
              <a:rPr lang="en-US" dirty="0"/>
              <a:t>Example: </a:t>
            </a:r>
          </a:p>
        </p:txBody>
      </p:sp>
      <p:pic>
        <p:nvPicPr>
          <p:cNvPr id="5" name="Picture 4">
            <a:extLst>
              <a:ext uri="{FF2B5EF4-FFF2-40B4-BE49-F238E27FC236}">
                <a16:creationId xmlns:a16="http://schemas.microsoft.com/office/drawing/2014/main" id="{408E0DBC-7A92-4BB6-B6A4-AAFB93A35080}"/>
              </a:ext>
            </a:extLst>
          </p:cNvPr>
          <p:cNvPicPr>
            <a:picLocks noChangeAspect="1"/>
          </p:cNvPicPr>
          <p:nvPr/>
        </p:nvPicPr>
        <p:blipFill>
          <a:blip r:embed="rId2"/>
          <a:stretch>
            <a:fillRect/>
          </a:stretch>
        </p:blipFill>
        <p:spPr>
          <a:xfrm>
            <a:off x="854681" y="2527879"/>
            <a:ext cx="3648652" cy="3151754"/>
          </a:xfrm>
          <a:prstGeom prst="rect">
            <a:avLst/>
          </a:prstGeom>
        </p:spPr>
      </p:pic>
      <p:sp>
        <p:nvSpPr>
          <p:cNvPr id="6" name="Content Placeholder 2">
            <a:extLst>
              <a:ext uri="{FF2B5EF4-FFF2-40B4-BE49-F238E27FC236}">
                <a16:creationId xmlns:a16="http://schemas.microsoft.com/office/drawing/2014/main" id="{5E335EA2-4E69-4EF7-BB0C-68BA9587EE3B}"/>
              </a:ext>
            </a:extLst>
          </p:cNvPr>
          <p:cNvSpPr txBox="1">
            <a:spLocks/>
          </p:cNvSpPr>
          <p:nvPr/>
        </p:nvSpPr>
        <p:spPr>
          <a:xfrm>
            <a:off x="4896196" y="1950105"/>
            <a:ext cx="3859878" cy="4023360"/>
          </a:xfrm>
          <a:prstGeom prst="rect">
            <a:avLst/>
          </a:prstGeom>
          <a:ln>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t>Task : For the stated POS payment problem, develop a wireframe mockup model for at least four user interfaces, this should include the initial page, the incorrect pin page, the transaction approved page and the page asking if receipt is needed. </a:t>
            </a:r>
          </a:p>
        </p:txBody>
      </p:sp>
    </p:spTree>
    <p:extLst>
      <p:ext uri="{BB962C8B-B14F-4D97-AF65-F5344CB8AC3E}">
        <p14:creationId xmlns:p14="http://schemas.microsoft.com/office/powerpoint/2010/main" val="244394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732</TotalTime>
  <Words>449</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International study centre</vt:lpstr>
      <vt:lpstr>Sequence Diagrams</vt:lpstr>
      <vt:lpstr>Sequence Diagram - Symbols</vt:lpstr>
      <vt:lpstr>Terms Used in Sequence Diagrams </vt:lpstr>
      <vt:lpstr>Sequence Diagram – Example and task</vt:lpstr>
      <vt:lpstr>User Interface and Test Modelling – Wireframe.</vt:lpstr>
      <vt:lpstr>User Interface and Test Modelling – Wireframe.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Iyalla Alamina (Researcher)</cp:lastModifiedBy>
  <cp:revision>29</cp:revision>
  <dcterms:created xsi:type="dcterms:W3CDTF">2020-03-06T14:36:40Z</dcterms:created>
  <dcterms:modified xsi:type="dcterms:W3CDTF">2020-03-31T07:27:12Z</dcterms:modified>
</cp:coreProperties>
</file>