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58" r:id="rId7"/>
    <p:sldId id="259" r:id="rId8"/>
    <p:sldId id="260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 Introduction to object-orientation and the java programming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53940" cy="44598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US" sz="2400" dirty="0" smtClean="0"/>
              <a:t>Object Oriented programming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Abstraction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Encapsulation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Inheritance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Polymorphism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OOP keywords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 smtClean="0"/>
              <a:t>diagrams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example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Class members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Object Instantiation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Constructors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/>
              <a:t> this pointer</a:t>
            </a:r>
            <a:endParaRPr lang="en-GB" sz="2400" dirty="0"/>
          </a:p>
          <a:p>
            <a:pPr>
              <a:spcBef>
                <a:spcPts val="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class diagrams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openxmlformats.org/package/2006/metadata/core-properties"/>
    <ds:schemaRef ds:uri="c2e86655-d7ed-4420-bc92-1b9547829f54"/>
    <ds:schemaRef ds:uri="http://schemas.microsoft.com/office/2006/documentManagement/types"/>
    <ds:schemaRef ds:uri="cab83b3b-4db3-4a13-8dd4-e60be6d87cf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4059</TotalTime>
  <Words>393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International study centre</vt:lpstr>
      <vt:lpstr>Outline</vt:lpstr>
      <vt:lpstr>Object-Orientation.</vt:lpstr>
      <vt:lpstr>Features of Object-oriented Designs.</vt:lpstr>
      <vt:lpstr>Terms Used in Object-oriented Design.</vt:lpstr>
      <vt:lpstr>Working with class diagrams</vt:lpstr>
      <vt:lpstr>Representations in UML.</vt:lpstr>
      <vt:lpstr>Class Diagram – Example.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39</cp:revision>
  <dcterms:created xsi:type="dcterms:W3CDTF">2020-03-06T14:36:40Z</dcterms:created>
  <dcterms:modified xsi:type="dcterms:W3CDTF">2020-10-13T20:20:16Z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