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2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4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An Introduction to object-orientation and the java programming </a:t>
            </a:r>
            <a:r>
              <a:rPr lang="en-GB" dirty="0" smtClean="0"/>
              <a:t>language</a:t>
            </a:r>
          </a:p>
          <a:p>
            <a:r>
              <a:rPr lang="en-US" b="1" dirty="0" smtClean="0"/>
              <a:t>More examples</a:t>
            </a:r>
            <a:endParaRPr lang="en-GB" b="1" dirty="0" smtClean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344424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dirty="0" smtClean="0"/>
              <a:t>Object Oriented programming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Abstraction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Encapsulation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Inheritance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Polymorphism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OOP keywords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Class diagrams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174DBE-1AD7-495B-B168-212A7EE723A6}">
  <ds:schemaRefs>
    <ds:schemaRef ds:uri="http://schemas.microsoft.com/office/2006/documentManagement/types"/>
    <ds:schemaRef ds:uri="http://schemas.openxmlformats.org/package/2006/metadata/core-properties"/>
    <ds:schemaRef ds:uri="c2e86655-d7ed-4420-bc92-1b9547829f54"/>
    <ds:schemaRef ds:uri="http://purl.org/dc/elements/1.1/"/>
    <ds:schemaRef ds:uri="http://schemas.microsoft.com/office/infopath/2007/PartnerControls"/>
    <ds:schemaRef ds:uri="cab83b3b-4db3-4a13-8dd4-e60be6d87cf5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4059</TotalTime>
  <Words>43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International study centre</vt:lpstr>
      <vt:lpstr>Outline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Iyalla Alamina (Researcher)</cp:lastModifiedBy>
  <cp:revision>39</cp:revision>
  <dcterms:created xsi:type="dcterms:W3CDTF">2020-03-06T14:36:40Z</dcterms:created>
  <dcterms:modified xsi:type="dcterms:W3CDTF">2020-10-13T20:14:20Z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