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Introduction to object-orientation and the java programming </a:t>
            </a:r>
            <a:r>
              <a:rPr lang="en-GB" dirty="0" smtClean="0"/>
              <a:t>language</a:t>
            </a:r>
          </a:p>
          <a:p>
            <a:r>
              <a:rPr lang="en-US" b="1" dirty="0" smtClean="0"/>
              <a:t>Java input/output</a:t>
            </a:r>
            <a:endParaRPr lang="en-GB" b="1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 smtClean="0"/>
              <a:t>Object Oriented programming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Polymorphism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OOP keywords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Class diagrams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ab83b3b-4db3-4a13-8dd4-e60be6d87cf5"/>
    <ds:schemaRef ds:uri="http://schemas.microsoft.com/office/infopath/2007/PartnerControls"/>
    <ds:schemaRef ds:uri="http://purl.org/dc/elements/1.1/"/>
    <ds:schemaRef ds:uri="http://schemas.microsoft.com/office/2006/metadata/properties"/>
    <ds:schemaRef ds:uri="c2e86655-d7ed-4420-bc92-1b9547829f5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4061</TotalTime>
  <Words>43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International study centre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41</cp:revision>
  <dcterms:created xsi:type="dcterms:W3CDTF">2020-03-06T14:36:40Z</dcterms:created>
  <dcterms:modified xsi:type="dcterms:W3CDTF">2020-10-13T20:17:06Z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