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141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19/10/2020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19/10/2020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p:txBody>
          </p:sp>
        </mc:Choice>
        <mc:Fallback xmlns="">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any string e.g. “Hello World” becomes “</a:t>
                </a:r>
                <a:r>
                  <a:rPr lang="en-GB" dirty="0" err="1"/>
                  <a:t>dlroW</a:t>
                </a:r>
                <a:r>
                  <a:rPr lang="en-GB" dirty="0"/>
                  <a:t> </a:t>
                </a:r>
                <a:r>
                  <a:rPr lang="en-GB" dirty="0" err="1"/>
                  <a:t>olleH</a:t>
                </a:r>
                <a:r>
                  <a:rPr lang="en-GB" dirty="0"/>
                  <a:t>”.</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616" b="-1528"/>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673285" y="270314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800" dirty="0"/>
              <a:t> </a:t>
            </a:r>
            <a:r>
              <a:rPr lang="en-US" sz="28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800" dirty="0"/>
              <a:t> OOP keywords</a:t>
            </a:r>
          </a:p>
          <a:p>
            <a:pPr>
              <a:spcBef>
                <a:spcPts val="0"/>
              </a:spcBef>
              <a:buFont typeface="Wingdings" panose="05000000000000000000" pitchFamily="2" charset="2"/>
              <a:buChar char="v"/>
            </a:pPr>
            <a:r>
              <a:rPr lang="en-US" sz="2800" dirty="0"/>
              <a:t> Class diagrams</a:t>
            </a:r>
          </a:p>
          <a:p>
            <a:pPr>
              <a:spcBef>
                <a:spcPts val="0"/>
              </a:spcBef>
              <a:buFont typeface="Wingdings" panose="05000000000000000000" pitchFamily="2" charset="2"/>
              <a:buChar char="v"/>
            </a:pPr>
            <a:r>
              <a:rPr lang="en-US" sz="2800" dirty="0"/>
              <a:t> Class example</a:t>
            </a:r>
          </a:p>
          <a:p>
            <a:pPr>
              <a:spcBef>
                <a:spcPts val="0"/>
              </a:spcBef>
              <a:buFont typeface="Wingdings" panose="05000000000000000000" pitchFamily="2" charset="2"/>
              <a:buChar char="v"/>
            </a:pPr>
            <a:r>
              <a:rPr lang="en-US" sz="2800" dirty="0"/>
              <a:t> Class members</a:t>
            </a:r>
          </a:p>
          <a:p>
            <a:pPr>
              <a:spcBef>
                <a:spcPts val="0"/>
              </a:spcBef>
              <a:buFont typeface="Wingdings" panose="05000000000000000000" pitchFamily="2" charset="2"/>
              <a:buChar char="v"/>
            </a:pPr>
            <a:r>
              <a:rPr lang="en-US" sz="2800" dirty="0"/>
              <a:t> Object Instantiation</a:t>
            </a:r>
          </a:p>
          <a:p>
            <a:pPr>
              <a:spcBef>
                <a:spcPts val="0"/>
              </a:spcBef>
              <a:buFont typeface="Wingdings" panose="05000000000000000000" pitchFamily="2" charset="2"/>
              <a:buChar char="v"/>
            </a:pPr>
            <a:r>
              <a:rPr lang="en-US" sz="2800" dirty="0"/>
              <a:t> Constructors</a:t>
            </a:r>
          </a:p>
          <a:p>
            <a:pPr>
              <a:spcBef>
                <a:spcPts val="0"/>
              </a:spcBef>
              <a:buFont typeface="Wingdings" panose="05000000000000000000" pitchFamily="2" charset="2"/>
              <a:buChar char="v"/>
            </a:pPr>
            <a:r>
              <a:rPr lang="en-US" sz="2800" dirty="0"/>
              <a:t> this pointer</a:t>
            </a:r>
          </a:p>
          <a:p>
            <a:pPr>
              <a:spcBef>
                <a:spcPts val="0"/>
              </a:spcBef>
              <a:buFont typeface="Wingdings" panose="05000000000000000000" pitchFamily="2" charset="2"/>
              <a:buChar char="v"/>
            </a:pPr>
            <a:r>
              <a:rPr lang="en-US" sz="2800" dirty="0"/>
              <a:t> String class</a:t>
            </a:r>
            <a:endParaRPr lang="en-GB" sz="2800" dirty="0"/>
          </a:p>
          <a:p>
            <a:pPr>
              <a:spcBef>
                <a:spcPts val="0"/>
              </a:spcBef>
            </a:pPr>
            <a:endParaRPr lang="en-GB" sz="2800"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764146"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terms/"/>
    <ds:schemaRef ds:uri="http://schemas.openxmlformats.org/package/2006/metadata/core-properties"/>
    <ds:schemaRef ds:uri="c2e86655-d7ed-4420-bc92-1b9547829f54"/>
    <ds:schemaRef ds:uri="http://schemas.microsoft.com/office/2006/documentManagement/types"/>
    <ds:schemaRef ds:uri="cab83b3b-4db3-4a13-8dd4-e60be6d87cf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5338</TotalTime>
  <Words>1651</Words>
  <Application>Microsoft Office PowerPoint</Application>
  <PresentationFormat>On-screen Show (4:3)</PresentationFormat>
  <Paragraphs>99</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Courier New</vt:lpstr>
      <vt:lpstr>JetBrains Mono</vt:lpstr>
      <vt:lpstr>Times New Roman</vt:lpstr>
      <vt:lpstr>Wingdings</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56</cp:revision>
  <dcterms:created xsi:type="dcterms:W3CDTF">2020-03-06T14:36:40Z</dcterms:created>
  <dcterms:modified xsi:type="dcterms:W3CDTF">2020-10-20T00:22:22Z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