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6" r:id="rId3"/>
    <p:sldId id="277" r:id="rId4"/>
    <p:sldId id="278" r:id="rId5"/>
    <p:sldId id="279" r:id="rId6"/>
    <p:sldId id="280" r:id="rId7"/>
    <p:sldId id="281" r:id="rId8"/>
    <p:sldId id="282" r:id="rId9"/>
    <p:sldId id="272" r:id="rId10"/>
    <p:sldId id="284" r:id="rId11"/>
    <p:sldId id="273" r:id="rId12"/>
    <p:sldId id="283" r:id="rId13"/>
    <p:sldId id="285" r:id="rId14"/>
    <p:sldId id="286"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3648D-B57B-4CB2-BF8B-39E9BCE8B82D}" v="97" dt="2020-03-23T18:43:03.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7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ide Olabode (Researcher)" userId="aa976861-ec8a-4f63-8f1d-3b866e100197" providerId="ADAL" clId="{A70A8A1C-C20E-499B-88A0-60115C868A2E}"/>
    <pc:docChg chg="delSld modSld">
      <pc:chgData name="Olaide Olabode (Researcher)" userId="aa976861-ec8a-4f63-8f1d-3b866e100197" providerId="ADAL" clId="{A70A8A1C-C20E-499B-88A0-60115C868A2E}" dt="2020-03-22T15:54:52.733" v="14" actId="2696"/>
      <pc:docMkLst>
        <pc:docMk/>
      </pc:docMkLst>
      <pc:sldChg chg="modSp">
        <pc:chgData name="Olaide Olabode (Researcher)" userId="aa976861-ec8a-4f63-8f1d-3b866e100197" providerId="ADAL" clId="{A70A8A1C-C20E-499B-88A0-60115C868A2E}" dt="2020-03-22T15:53:33.662" v="0"/>
        <pc:sldMkLst>
          <pc:docMk/>
          <pc:sldMk cId="4209893728" sldId="256"/>
        </pc:sldMkLst>
        <pc:spChg chg="mod">
          <ac:chgData name="Olaide Olabode (Researcher)" userId="aa976861-ec8a-4f63-8f1d-3b866e100197" providerId="ADAL" clId="{A70A8A1C-C20E-499B-88A0-60115C868A2E}" dt="2020-03-22T15:53:33.662" v="0"/>
          <ac:spMkLst>
            <pc:docMk/>
            <pc:sldMk cId="4209893728" sldId="256"/>
            <ac:spMk id="3" creationId="{9BBB4BDB-E40E-40A1-9AAD-3270D14E7071}"/>
          </ac:spMkLst>
        </pc:spChg>
      </pc:sldChg>
      <pc:sldChg chg="del">
        <pc:chgData name="Olaide Olabode (Researcher)" userId="aa976861-ec8a-4f63-8f1d-3b866e100197" providerId="ADAL" clId="{A70A8A1C-C20E-499B-88A0-60115C868A2E}" dt="2020-03-22T15:53:41.375" v="1" actId="2696"/>
        <pc:sldMkLst>
          <pc:docMk/>
          <pc:sldMk cId="500134768" sldId="257"/>
        </pc:sldMkLst>
      </pc:sldChg>
      <pc:sldChg chg="del">
        <pc:chgData name="Olaide Olabode (Researcher)" userId="aa976861-ec8a-4f63-8f1d-3b866e100197" providerId="ADAL" clId="{A70A8A1C-C20E-499B-88A0-60115C868A2E}" dt="2020-03-22T15:53:45.687" v="2" actId="2696"/>
        <pc:sldMkLst>
          <pc:docMk/>
          <pc:sldMk cId="3407798903" sldId="258"/>
        </pc:sldMkLst>
      </pc:sldChg>
      <pc:sldChg chg="del">
        <pc:chgData name="Olaide Olabode (Researcher)" userId="aa976861-ec8a-4f63-8f1d-3b866e100197" providerId="ADAL" clId="{A70A8A1C-C20E-499B-88A0-60115C868A2E}" dt="2020-03-22T15:53:52.802" v="4" actId="2696"/>
        <pc:sldMkLst>
          <pc:docMk/>
          <pc:sldMk cId="2681919587" sldId="259"/>
        </pc:sldMkLst>
      </pc:sldChg>
      <pc:sldChg chg="del">
        <pc:chgData name="Olaide Olabode (Researcher)" userId="aa976861-ec8a-4f63-8f1d-3b866e100197" providerId="ADAL" clId="{A70A8A1C-C20E-499B-88A0-60115C868A2E}" dt="2020-03-22T15:53:55.445" v="5" actId="2696"/>
        <pc:sldMkLst>
          <pc:docMk/>
          <pc:sldMk cId="968198619" sldId="260"/>
        </pc:sldMkLst>
      </pc:sldChg>
      <pc:sldChg chg="del">
        <pc:chgData name="Olaide Olabode (Researcher)" userId="aa976861-ec8a-4f63-8f1d-3b866e100197" providerId="ADAL" clId="{A70A8A1C-C20E-499B-88A0-60115C868A2E}" dt="2020-03-22T15:54:04.211" v="6" actId="2696"/>
        <pc:sldMkLst>
          <pc:docMk/>
          <pc:sldMk cId="2587548588" sldId="261"/>
        </pc:sldMkLst>
      </pc:sldChg>
      <pc:sldChg chg="del">
        <pc:chgData name="Olaide Olabode (Researcher)" userId="aa976861-ec8a-4f63-8f1d-3b866e100197" providerId="ADAL" clId="{A70A8A1C-C20E-499B-88A0-60115C868A2E}" dt="2020-03-22T15:54:09.528" v="8" actId="2696"/>
        <pc:sldMkLst>
          <pc:docMk/>
          <pc:sldMk cId="3286001143" sldId="262"/>
        </pc:sldMkLst>
      </pc:sldChg>
      <pc:sldChg chg="del">
        <pc:chgData name="Olaide Olabode (Researcher)" userId="aa976861-ec8a-4f63-8f1d-3b866e100197" providerId="ADAL" clId="{A70A8A1C-C20E-499B-88A0-60115C868A2E}" dt="2020-03-22T15:54:16.452" v="11" actId="2696"/>
        <pc:sldMkLst>
          <pc:docMk/>
          <pc:sldMk cId="3444286743" sldId="263"/>
        </pc:sldMkLst>
      </pc:sldChg>
      <pc:sldChg chg="del">
        <pc:chgData name="Olaide Olabode (Researcher)" userId="aa976861-ec8a-4f63-8f1d-3b866e100197" providerId="ADAL" clId="{A70A8A1C-C20E-499B-88A0-60115C868A2E}" dt="2020-03-22T15:54:11.830" v="9" actId="2696"/>
        <pc:sldMkLst>
          <pc:docMk/>
          <pc:sldMk cId="733225213" sldId="264"/>
        </pc:sldMkLst>
      </pc:sldChg>
      <pc:sldChg chg="del">
        <pc:chgData name="Olaide Olabode (Researcher)" userId="aa976861-ec8a-4f63-8f1d-3b866e100197" providerId="ADAL" clId="{A70A8A1C-C20E-499B-88A0-60115C868A2E}" dt="2020-03-22T15:54:14.055" v="10" actId="2696"/>
        <pc:sldMkLst>
          <pc:docMk/>
          <pc:sldMk cId="383230086" sldId="265"/>
        </pc:sldMkLst>
      </pc:sldChg>
      <pc:sldChg chg="del">
        <pc:chgData name="Olaide Olabode (Researcher)" userId="aa976861-ec8a-4f63-8f1d-3b866e100197" providerId="ADAL" clId="{A70A8A1C-C20E-499B-88A0-60115C868A2E}" dt="2020-03-22T15:53:47.915" v="3" actId="2696"/>
        <pc:sldMkLst>
          <pc:docMk/>
          <pc:sldMk cId="41702972" sldId="267"/>
        </pc:sldMkLst>
      </pc:sldChg>
      <pc:sldChg chg="del">
        <pc:chgData name="Olaide Olabode (Researcher)" userId="aa976861-ec8a-4f63-8f1d-3b866e100197" providerId="ADAL" clId="{A70A8A1C-C20E-499B-88A0-60115C868A2E}" dt="2020-03-22T15:54:07.113" v="7" actId="2696"/>
        <pc:sldMkLst>
          <pc:docMk/>
          <pc:sldMk cId="2460551237" sldId="268"/>
        </pc:sldMkLst>
      </pc:sldChg>
      <pc:sldChg chg="del">
        <pc:chgData name="Olaide Olabode (Researcher)" userId="aa976861-ec8a-4f63-8f1d-3b866e100197" providerId="ADAL" clId="{A70A8A1C-C20E-499B-88A0-60115C868A2E}" dt="2020-03-22T15:54:47.439" v="12" actId="2696"/>
        <pc:sldMkLst>
          <pc:docMk/>
          <pc:sldMk cId="3969889544" sldId="269"/>
        </pc:sldMkLst>
      </pc:sldChg>
      <pc:sldChg chg="del">
        <pc:chgData name="Olaide Olabode (Researcher)" userId="aa976861-ec8a-4f63-8f1d-3b866e100197" providerId="ADAL" clId="{A70A8A1C-C20E-499B-88A0-60115C868A2E}" dt="2020-03-22T15:54:50.842" v="13" actId="2696"/>
        <pc:sldMkLst>
          <pc:docMk/>
          <pc:sldMk cId="2228244434" sldId="270"/>
        </pc:sldMkLst>
      </pc:sldChg>
      <pc:sldChg chg="del">
        <pc:chgData name="Olaide Olabode (Researcher)" userId="aa976861-ec8a-4f63-8f1d-3b866e100197" providerId="ADAL" clId="{A70A8A1C-C20E-499B-88A0-60115C868A2E}" dt="2020-03-22T15:54:52.733" v="14" actId="2696"/>
        <pc:sldMkLst>
          <pc:docMk/>
          <pc:sldMk cId="4259390979" sldId="271"/>
        </pc:sldMkLst>
      </pc:sldChg>
    </pc:docChg>
  </pc:docChgLst>
  <pc:docChgLst>
    <pc:chgData name="Olaide Olabode" userId="aa976861-ec8a-4f63-8f1d-3b866e100197" providerId="ADAL" clId="{0A93648D-B57B-4CB2-BF8B-39E9BCE8B82D}"/>
    <pc:docChg chg="undo custSel addSld delSld modSld">
      <pc:chgData name="Olaide Olabode" userId="aa976861-ec8a-4f63-8f1d-3b866e100197" providerId="ADAL" clId="{0A93648D-B57B-4CB2-BF8B-39E9BCE8B82D}" dt="2020-03-23T18:46:40.647" v="5391" actId="2696"/>
      <pc:docMkLst>
        <pc:docMk/>
      </pc:docMkLst>
      <pc:sldChg chg="del">
        <pc:chgData name="Olaide Olabode" userId="aa976861-ec8a-4f63-8f1d-3b866e100197" providerId="ADAL" clId="{0A93648D-B57B-4CB2-BF8B-39E9BCE8B82D}" dt="2020-03-23T14:05:04.956" v="2519" actId="2696"/>
        <pc:sldMkLst>
          <pc:docMk/>
          <pc:sldMk cId="2603233684" sldId="274"/>
        </pc:sldMkLst>
      </pc:sldChg>
      <pc:sldChg chg="del">
        <pc:chgData name="Olaide Olabode" userId="aa976861-ec8a-4f63-8f1d-3b866e100197" providerId="ADAL" clId="{0A93648D-B57B-4CB2-BF8B-39E9BCE8B82D}" dt="2020-03-23T14:05:09.791" v="2520" actId="2696"/>
        <pc:sldMkLst>
          <pc:docMk/>
          <pc:sldMk cId="3087628060" sldId="275"/>
        </pc:sldMkLst>
      </pc:sldChg>
      <pc:sldChg chg="modSp add">
        <pc:chgData name="Olaide Olabode" userId="aa976861-ec8a-4f63-8f1d-3b866e100197" providerId="ADAL" clId="{0A93648D-B57B-4CB2-BF8B-39E9BCE8B82D}" dt="2020-03-23T10:39:59.068" v="481" actId="20577"/>
        <pc:sldMkLst>
          <pc:docMk/>
          <pc:sldMk cId="2824595247" sldId="276"/>
        </pc:sldMkLst>
        <pc:spChg chg="mod">
          <ac:chgData name="Olaide Olabode" userId="aa976861-ec8a-4f63-8f1d-3b866e100197" providerId="ADAL" clId="{0A93648D-B57B-4CB2-BF8B-39E9BCE8B82D}" dt="2020-03-23T10:27:10.098" v="16" actId="20577"/>
          <ac:spMkLst>
            <pc:docMk/>
            <pc:sldMk cId="2824595247" sldId="276"/>
            <ac:spMk id="2" creationId="{F2685624-F299-4858-B199-8701F6215548}"/>
          </ac:spMkLst>
        </pc:spChg>
        <pc:spChg chg="mod">
          <ac:chgData name="Olaide Olabode" userId="aa976861-ec8a-4f63-8f1d-3b866e100197" providerId="ADAL" clId="{0A93648D-B57B-4CB2-BF8B-39E9BCE8B82D}" dt="2020-03-23T10:39:59.068" v="481" actId="20577"/>
          <ac:spMkLst>
            <pc:docMk/>
            <pc:sldMk cId="2824595247" sldId="276"/>
            <ac:spMk id="3" creationId="{024BBF29-5AA4-4755-B4E0-33450AFE1563}"/>
          </ac:spMkLst>
        </pc:spChg>
      </pc:sldChg>
      <pc:sldChg chg="addSp delSp modSp add">
        <pc:chgData name="Olaide Olabode" userId="aa976861-ec8a-4f63-8f1d-3b866e100197" providerId="ADAL" clId="{0A93648D-B57B-4CB2-BF8B-39E9BCE8B82D}" dt="2020-03-23T11:30:23.673" v="1250" actId="1076"/>
        <pc:sldMkLst>
          <pc:docMk/>
          <pc:sldMk cId="3790679983" sldId="277"/>
        </pc:sldMkLst>
        <pc:spChg chg="mod">
          <ac:chgData name="Olaide Olabode" userId="aa976861-ec8a-4f63-8f1d-3b866e100197" providerId="ADAL" clId="{0A93648D-B57B-4CB2-BF8B-39E9BCE8B82D}" dt="2020-03-23T10:47:43.176" v="506" actId="20577"/>
          <ac:spMkLst>
            <pc:docMk/>
            <pc:sldMk cId="3790679983" sldId="277"/>
            <ac:spMk id="2" creationId="{DD79FCDC-CD5B-4107-A1CB-A2661A3331B0}"/>
          </ac:spMkLst>
        </pc:spChg>
        <pc:spChg chg="del">
          <ac:chgData name="Olaide Olabode" userId="aa976861-ec8a-4f63-8f1d-3b866e100197" providerId="ADAL" clId="{0A93648D-B57B-4CB2-BF8B-39E9BCE8B82D}" dt="2020-03-23T10:48:03.636" v="508"/>
          <ac:spMkLst>
            <pc:docMk/>
            <pc:sldMk cId="3790679983" sldId="277"/>
            <ac:spMk id="3" creationId="{D1693FAA-5DAA-4CDA-9A2C-D6973C4EEB94}"/>
          </ac:spMkLst>
        </pc:spChg>
        <pc:spChg chg="add del mod">
          <ac:chgData name="Olaide Olabode" userId="aa976861-ec8a-4f63-8f1d-3b866e100197" providerId="ADAL" clId="{0A93648D-B57B-4CB2-BF8B-39E9BCE8B82D}" dt="2020-03-23T10:59:37.660" v="537"/>
          <ac:spMkLst>
            <pc:docMk/>
            <pc:sldMk cId="3790679983" sldId="277"/>
            <ac:spMk id="7" creationId="{1D847B80-286E-43C3-A400-F5686F5E4EAB}"/>
          </ac:spMkLst>
        </pc:spChg>
        <pc:graphicFrameChg chg="add del mod ord modGraphic">
          <ac:chgData name="Olaide Olabode" userId="aa976861-ec8a-4f63-8f1d-3b866e100197" providerId="ADAL" clId="{0A93648D-B57B-4CB2-BF8B-39E9BCE8B82D}" dt="2020-03-23T10:52:23.438" v="536" actId="478"/>
          <ac:graphicFrameMkLst>
            <pc:docMk/>
            <pc:sldMk cId="3790679983" sldId="277"/>
            <ac:graphicFrameMk id="4" creationId="{7AD20B54-A46D-4CB2-8026-159C8393E9A3}"/>
          </ac:graphicFrameMkLst>
        </pc:graphicFrameChg>
        <pc:graphicFrameChg chg="add mod modGraphic">
          <ac:chgData name="Olaide Olabode" userId="aa976861-ec8a-4f63-8f1d-3b866e100197" providerId="ADAL" clId="{0A93648D-B57B-4CB2-BF8B-39E9BCE8B82D}" dt="2020-03-23T11:30:23.673" v="1250" actId="1076"/>
          <ac:graphicFrameMkLst>
            <pc:docMk/>
            <pc:sldMk cId="3790679983" sldId="277"/>
            <ac:graphicFrameMk id="9" creationId="{E5B5C8CE-8C43-438F-9A54-66DBF9CB892F}"/>
          </ac:graphicFrameMkLst>
        </pc:graphicFrameChg>
        <pc:picChg chg="add mod">
          <ac:chgData name="Olaide Olabode" userId="aa976861-ec8a-4f63-8f1d-3b866e100197" providerId="ADAL" clId="{0A93648D-B57B-4CB2-BF8B-39E9BCE8B82D}" dt="2020-03-23T11:29:55.511" v="1249" actId="1076"/>
          <ac:picMkLst>
            <pc:docMk/>
            <pc:sldMk cId="3790679983" sldId="277"/>
            <ac:picMk id="8" creationId="{CCC6A01E-9B5A-4C6E-9121-6A0AAB0EE42D}"/>
          </ac:picMkLst>
        </pc:picChg>
        <pc:picChg chg="add del">
          <ac:chgData name="Olaide Olabode" userId="aa976861-ec8a-4f63-8f1d-3b866e100197" providerId="ADAL" clId="{0A93648D-B57B-4CB2-BF8B-39E9BCE8B82D}" dt="2020-03-23T11:02:18.880" v="561"/>
          <ac:picMkLst>
            <pc:docMk/>
            <pc:sldMk cId="3790679983" sldId="277"/>
            <ac:picMk id="11" creationId="{3F5243EF-C689-4D56-9571-5CA1D234DF8F}"/>
          </ac:picMkLst>
        </pc:picChg>
        <pc:picChg chg="add mod modCrop">
          <ac:chgData name="Olaide Olabode" userId="aa976861-ec8a-4f63-8f1d-3b866e100197" providerId="ADAL" clId="{0A93648D-B57B-4CB2-BF8B-39E9BCE8B82D}" dt="2020-03-23T11:30:23.673" v="1250" actId="1076"/>
          <ac:picMkLst>
            <pc:docMk/>
            <pc:sldMk cId="3790679983" sldId="277"/>
            <ac:picMk id="12" creationId="{7F2F1BBC-CA88-43DA-B706-F8B4879EAE09}"/>
          </ac:picMkLst>
        </pc:picChg>
        <pc:picChg chg="add del mod">
          <ac:chgData name="Olaide Olabode" userId="aa976861-ec8a-4f63-8f1d-3b866e100197" providerId="ADAL" clId="{0A93648D-B57B-4CB2-BF8B-39E9BCE8B82D}" dt="2020-03-23T11:09:44.572" v="675" actId="478"/>
          <ac:picMkLst>
            <pc:docMk/>
            <pc:sldMk cId="3790679983" sldId="277"/>
            <ac:picMk id="13" creationId="{A0174862-4CF9-478D-94E9-04AF11B49E71}"/>
          </ac:picMkLst>
        </pc:picChg>
        <pc:picChg chg="add del mod">
          <ac:chgData name="Olaide Olabode" userId="aa976861-ec8a-4f63-8f1d-3b866e100197" providerId="ADAL" clId="{0A93648D-B57B-4CB2-BF8B-39E9BCE8B82D}" dt="2020-03-23T11:10:08.578" v="681" actId="478"/>
          <ac:picMkLst>
            <pc:docMk/>
            <pc:sldMk cId="3790679983" sldId="277"/>
            <ac:picMk id="14" creationId="{07C94814-EEF8-431D-972B-1E5EA39AEDEA}"/>
          </ac:picMkLst>
        </pc:picChg>
        <pc:picChg chg="add mod">
          <ac:chgData name="Olaide Olabode" userId="aa976861-ec8a-4f63-8f1d-3b866e100197" providerId="ADAL" clId="{0A93648D-B57B-4CB2-BF8B-39E9BCE8B82D}" dt="2020-03-23T11:30:23.673" v="1250" actId="1076"/>
          <ac:picMkLst>
            <pc:docMk/>
            <pc:sldMk cId="3790679983" sldId="277"/>
            <ac:picMk id="15" creationId="{8283591C-59C8-489C-8FD4-F4836F3DEEB2}"/>
          </ac:picMkLst>
        </pc:picChg>
        <pc:picChg chg="add mod">
          <ac:chgData name="Olaide Olabode" userId="aa976861-ec8a-4f63-8f1d-3b866e100197" providerId="ADAL" clId="{0A93648D-B57B-4CB2-BF8B-39E9BCE8B82D}" dt="2020-03-23T11:30:23.673" v="1250" actId="1076"/>
          <ac:picMkLst>
            <pc:docMk/>
            <pc:sldMk cId="3790679983" sldId="277"/>
            <ac:picMk id="16" creationId="{1D2189D9-3DC0-4DF1-A220-3D84DCAF62F6}"/>
          </ac:picMkLst>
        </pc:picChg>
        <pc:picChg chg="add mod">
          <ac:chgData name="Olaide Olabode" userId="aa976861-ec8a-4f63-8f1d-3b866e100197" providerId="ADAL" clId="{0A93648D-B57B-4CB2-BF8B-39E9BCE8B82D}" dt="2020-03-23T11:30:23.673" v="1250" actId="1076"/>
          <ac:picMkLst>
            <pc:docMk/>
            <pc:sldMk cId="3790679983" sldId="277"/>
            <ac:picMk id="17" creationId="{E817FC25-F9B7-4B27-98D1-488E5F467AFB}"/>
          </ac:picMkLst>
        </pc:picChg>
        <pc:picChg chg="add mod">
          <ac:chgData name="Olaide Olabode" userId="aa976861-ec8a-4f63-8f1d-3b866e100197" providerId="ADAL" clId="{0A93648D-B57B-4CB2-BF8B-39E9BCE8B82D}" dt="2020-03-23T11:30:23.673" v="1250" actId="1076"/>
          <ac:picMkLst>
            <pc:docMk/>
            <pc:sldMk cId="3790679983" sldId="277"/>
            <ac:picMk id="18" creationId="{2E45CEAE-F46B-4CE2-B310-C7EEDF734FC7}"/>
          </ac:picMkLst>
        </pc:picChg>
        <pc:picChg chg="add del mod">
          <ac:chgData name="Olaide Olabode" userId="aa976861-ec8a-4f63-8f1d-3b866e100197" providerId="ADAL" clId="{0A93648D-B57B-4CB2-BF8B-39E9BCE8B82D}" dt="2020-03-23T11:24:23.585" v="1068" actId="478"/>
          <ac:picMkLst>
            <pc:docMk/>
            <pc:sldMk cId="3790679983" sldId="277"/>
            <ac:picMk id="19" creationId="{42981C4E-4E04-4388-9496-EF42E48C91D1}"/>
          </ac:picMkLst>
        </pc:picChg>
        <pc:picChg chg="add mod">
          <ac:chgData name="Olaide Olabode" userId="aa976861-ec8a-4f63-8f1d-3b866e100197" providerId="ADAL" clId="{0A93648D-B57B-4CB2-BF8B-39E9BCE8B82D}" dt="2020-03-23T11:30:23.673" v="1250" actId="1076"/>
          <ac:picMkLst>
            <pc:docMk/>
            <pc:sldMk cId="3790679983" sldId="277"/>
            <ac:picMk id="20" creationId="{2F05AF84-499B-4107-9070-E8EC35AC12BE}"/>
          </ac:picMkLst>
        </pc:picChg>
        <pc:picChg chg="add mod">
          <ac:chgData name="Olaide Olabode" userId="aa976861-ec8a-4f63-8f1d-3b866e100197" providerId="ADAL" clId="{0A93648D-B57B-4CB2-BF8B-39E9BCE8B82D}" dt="2020-03-23T11:30:23.673" v="1250" actId="1076"/>
          <ac:picMkLst>
            <pc:docMk/>
            <pc:sldMk cId="3790679983" sldId="277"/>
            <ac:picMk id="21" creationId="{92E45299-1A3C-4FDC-BDF0-78F59C9823C4}"/>
          </ac:picMkLst>
        </pc:picChg>
      </pc:sldChg>
      <pc:sldChg chg="addSp modSp add">
        <pc:chgData name="Olaide Olabode" userId="aa976861-ec8a-4f63-8f1d-3b866e100197" providerId="ADAL" clId="{0A93648D-B57B-4CB2-BF8B-39E9BCE8B82D}" dt="2020-03-23T11:40:33.069" v="1689" actId="20577"/>
        <pc:sldMkLst>
          <pc:docMk/>
          <pc:sldMk cId="3154560070" sldId="278"/>
        </pc:sldMkLst>
        <pc:spChg chg="mod">
          <ac:chgData name="Olaide Olabode" userId="aa976861-ec8a-4f63-8f1d-3b866e100197" providerId="ADAL" clId="{0A93648D-B57B-4CB2-BF8B-39E9BCE8B82D}" dt="2020-03-23T11:32:20.906" v="1291" actId="20577"/>
          <ac:spMkLst>
            <pc:docMk/>
            <pc:sldMk cId="3154560070" sldId="278"/>
            <ac:spMk id="2" creationId="{DB1B0854-3FF3-40C6-8199-A4C0BE020CE5}"/>
          </ac:spMkLst>
        </pc:spChg>
        <pc:spChg chg="mod">
          <ac:chgData name="Olaide Olabode" userId="aa976861-ec8a-4f63-8f1d-3b866e100197" providerId="ADAL" clId="{0A93648D-B57B-4CB2-BF8B-39E9BCE8B82D}" dt="2020-03-23T11:33:48.284" v="1311" actId="208"/>
          <ac:spMkLst>
            <pc:docMk/>
            <pc:sldMk cId="3154560070" sldId="278"/>
            <ac:spMk id="3" creationId="{45D7C7FB-E117-4AB1-96B7-F2E113119B1F}"/>
          </ac:spMkLst>
        </pc:spChg>
        <pc:spChg chg="add mod">
          <ac:chgData name="Olaide Olabode" userId="aa976861-ec8a-4f63-8f1d-3b866e100197" providerId="ADAL" clId="{0A93648D-B57B-4CB2-BF8B-39E9BCE8B82D}" dt="2020-03-23T11:40:33.069" v="1689" actId="20577"/>
          <ac:spMkLst>
            <pc:docMk/>
            <pc:sldMk cId="3154560070" sldId="278"/>
            <ac:spMk id="4" creationId="{ECBA8C34-EE6E-477C-95EE-11C27EA1EB22}"/>
          </ac:spMkLst>
        </pc:spChg>
        <pc:picChg chg="add mod">
          <ac:chgData name="Olaide Olabode" userId="aa976861-ec8a-4f63-8f1d-3b866e100197" providerId="ADAL" clId="{0A93648D-B57B-4CB2-BF8B-39E9BCE8B82D}" dt="2020-03-23T11:33:50.043" v="1312" actId="1076"/>
          <ac:picMkLst>
            <pc:docMk/>
            <pc:sldMk cId="3154560070" sldId="278"/>
            <ac:picMk id="5" creationId="{E37DBD04-B30B-47C8-9E00-1C431B18FC2D}"/>
          </ac:picMkLst>
        </pc:picChg>
      </pc:sldChg>
      <pc:sldChg chg="modSp add">
        <pc:chgData name="Olaide Olabode" userId="aa976861-ec8a-4f63-8f1d-3b866e100197" providerId="ADAL" clId="{0A93648D-B57B-4CB2-BF8B-39E9BCE8B82D}" dt="2020-03-23T13:35:18.021" v="2151" actId="20577"/>
        <pc:sldMkLst>
          <pc:docMk/>
          <pc:sldMk cId="2138232377" sldId="279"/>
        </pc:sldMkLst>
        <pc:spChg chg="mod">
          <ac:chgData name="Olaide Olabode" userId="aa976861-ec8a-4f63-8f1d-3b866e100197" providerId="ADAL" clId="{0A93648D-B57B-4CB2-BF8B-39E9BCE8B82D}" dt="2020-03-23T11:41:59.994" v="1712" actId="20577"/>
          <ac:spMkLst>
            <pc:docMk/>
            <pc:sldMk cId="2138232377" sldId="279"/>
            <ac:spMk id="2" creationId="{21DE6F6C-DC5B-4DF3-9E31-98B1957DB1AC}"/>
          </ac:spMkLst>
        </pc:spChg>
        <pc:spChg chg="mod">
          <ac:chgData name="Olaide Olabode" userId="aa976861-ec8a-4f63-8f1d-3b866e100197" providerId="ADAL" clId="{0A93648D-B57B-4CB2-BF8B-39E9BCE8B82D}" dt="2020-03-23T13:35:18.021" v="2151" actId="20577"/>
          <ac:spMkLst>
            <pc:docMk/>
            <pc:sldMk cId="2138232377" sldId="279"/>
            <ac:spMk id="3" creationId="{24309CF5-EF24-4663-BCB6-17CBA78CCAAF}"/>
          </ac:spMkLst>
        </pc:spChg>
      </pc:sldChg>
      <pc:sldChg chg="addSp modSp add">
        <pc:chgData name="Olaide Olabode" userId="aa976861-ec8a-4f63-8f1d-3b866e100197" providerId="ADAL" clId="{0A93648D-B57B-4CB2-BF8B-39E9BCE8B82D}" dt="2020-03-23T14:01:26.118" v="2511" actId="2711"/>
        <pc:sldMkLst>
          <pc:docMk/>
          <pc:sldMk cId="2241110677" sldId="280"/>
        </pc:sldMkLst>
        <pc:spChg chg="mod">
          <ac:chgData name="Olaide Olabode" userId="aa976861-ec8a-4f63-8f1d-3b866e100197" providerId="ADAL" clId="{0A93648D-B57B-4CB2-BF8B-39E9BCE8B82D}" dt="2020-03-23T13:44:13.612" v="2314" actId="5793"/>
          <ac:spMkLst>
            <pc:docMk/>
            <pc:sldMk cId="2241110677" sldId="280"/>
            <ac:spMk id="2" creationId="{072CDFBF-1ACD-4345-AC6C-0E894C611C50}"/>
          </ac:spMkLst>
        </pc:spChg>
        <pc:spChg chg="mod">
          <ac:chgData name="Olaide Olabode" userId="aa976861-ec8a-4f63-8f1d-3b866e100197" providerId="ADAL" clId="{0A93648D-B57B-4CB2-BF8B-39E9BCE8B82D}" dt="2020-03-23T14:01:14.914" v="2510" actId="2711"/>
          <ac:spMkLst>
            <pc:docMk/>
            <pc:sldMk cId="2241110677" sldId="280"/>
            <ac:spMk id="3" creationId="{0323170B-8773-47E6-AA26-4701043CA452}"/>
          </ac:spMkLst>
        </pc:spChg>
        <pc:spChg chg="add mod">
          <ac:chgData name="Olaide Olabode" userId="aa976861-ec8a-4f63-8f1d-3b866e100197" providerId="ADAL" clId="{0A93648D-B57B-4CB2-BF8B-39E9BCE8B82D}" dt="2020-03-23T13:36:26.783" v="2196" actId="1076"/>
          <ac:spMkLst>
            <pc:docMk/>
            <pc:sldMk cId="2241110677" sldId="280"/>
            <ac:spMk id="4" creationId="{E6225412-3E6D-4117-A9F7-F492C751C3DD}"/>
          </ac:spMkLst>
        </pc:spChg>
        <pc:spChg chg="add mod">
          <ac:chgData name="Olaide Olabode" userId="aa976861-ec8a-4f63-8f1d-3b866e100197" providerId="ADAL" clId="{0A93648D-B57B-4CB2-BF8B-39E9BCE8B82D}" dt="2020-03-23T14:01:26.118" v="2511" actId="2711"/>
          <ac:spMkLst>
            <pc:docMk/>
            <pc:sldMk cId="2241110677" sldId="280"/>
            <ac:spMk id="5" creationId="{D9A93A43-D2C9-4229-9C6C-4DABB83316C6}"/>
          </ac:spMkLst>
        </pc:spChg>
      </pc:sldChg>
      <pc:sldChg chg="addSp delSp modSp add">
        <pc:chgData name="Olaide Olabode" userId="aa976861-ec8a-4f63-8f1d-3b866e100197" providerId="ADAL" clId="{0A93648D-B57B-4CB2-BF8B-39E9BCE8B82D}" dt="2020-03-23T14:01:02.274" v="2509" actId="2711"/>
        <pc:sldMkLst>
          <pc:docMk/>
          <pc:sldMk cId="1781658085" sldId="281"/>
        </pc:sldMkLst>
        <pc:spChg chg="mod">
          <ac:chgData name="Olaide Olabode" userId="aa976861-ec8a-4f63-8f1d-3b866e100197" providerId="ADAL" clId="{0A93648D-B57B-4CB2-BF8B-39E9BCE8B82D}" dt="2020-03-23T13:44:51.528" v="2326" actId="20577"/>
          <ac:spMkLst>
            <pc:docMk/>
            <pc:sldMk cId="1781658085" sldId="281"/>
            <ac:spMk id="2" creationId="{37EBE535-CBFB-4AEB-9DC5-FD445364D6D6}"/>
          </ac:spMkLst>
        </pc:spChg>
        <pc:spChg chg="del mod">
          <ac:chgData name="Olaide Olabode" userId="aa976861-ec8a-4f63-8f1d-3b866e100197" providerId="ADAL" clId="{0A93648D-B57B-4CB2-BF8B-39E9BCE8B82D}" dt="2020-03-23T13:45:19.341" v="2329" actId="478"/>
          <ac:spMkLst>
            <pc:docMk/>
            <pc:sldMk cId="1781658085" sldId="281"/>
            <ac:spMk id="3" creationId="{0E945C9B-2137-4DBE-854F-4CAC953ED428}"/>
          </ac:spMkLst>
        </pc:spChg>
        <pc:spChg chg="add mod">
          <ac:chgData name="Olaide Olabode" userId="aa976861-ec8a-4f63-8f1d-3b866e100197" providerId="ADAL" clId="{0A93648D-B57B-4CB2-BF8B-39E9BCE8B82D}" dt="2020-03-23T14:01:02.274" v="2509" actId="2711"/>
          <ac:spMkLst>
            <pc:docMk/>
            <pc:sldMk cId="1781658085" sldId="281"/>
            <ac:spMk id="4" creationId="{94DDDDC0-1075-4721-AA7A-8BB1DED2E634}"/>
          </ac:spMkLst>
        </pc:spChg>
        <pc:spChg chg="add mod">
          <ac:chgData name="Olaide Olabode" userId="aa976861-ec8a-4f63-8f1d-3b866e100197" providerId="ADAL" clId="{0A93648D-B57B-4CB2-BF8B-39E9BCE8B82D}" dt="2020-03-23T14:00:55.636" v="2508" actId="2711"/>
          <ac:spMkLst>
            <pc:docMk/>
            <pc:sldMk cId="1781658085" sldId="281"/>
            <ac:spMk id="5" creationId="{0FC14823-8B66-4E10-B53C-C1FEFA3CE620}"/>
          </ac:spMkLst>
        </pc:spChg>
      </pc:sldChg>
      <pc:sldChg chg="addSp delSp modSp add">
        <pc:chgData name="Olaide Olabode" userId="aa976861-ec8a-4f63-8f1d-3b866e100197" providerId="ADAL" clId="{0A93648D-B57B-4CB2-BF8B-39E9BCE8B82D}" dt="2020-03-23T14:03:14.594" v="2518" actId="20577"/>
        <pc:sldMkLst>
          <pc:docMk/>
          <pc:sldMk cId="1225290114" sldId="282"/>
        </pc:sldMkLst>
        <pc:spChg chg="mod">
          <ac:chgData name="Olaide Olabode" userId="aa976861-ec8a-4f63-8f1d-3b866e100197" providerId="ADAL" clId="{0A93648D-B57B-4CB2-BF8B-39E9BCE8B82D}" dt="2020-03-23T13:52:06.298" v="2427" actId="20577"/>
          <ac:spMkLst>
            <pc:docMk/>
            <pc:sldMk cId="1225290114" sldId="282"/>
            <ac:spMk id="2" creationId="{B64C9F79-92FC-434C-9593-564BD2EADB41}"/>
          </ac:spMkLst>
        </pc:spChg>
        <pc:spChg chg="del">
          <ac:chgData name="Olaide Olabode" userId="aa976861-ec8a-4f63-8f1d-3b866e100197" providerId="ADAL" clId="{0A93648D-B57B-4CB2-BF8B-39E9BCE8B82D}" dt="2020-03-23T13:52:21.215" v="2428" actId="478"/>
          <ac:spMkLst>
            <pc:docMk/>
            <pc:sldMk cId="1225290114" sldId="282"/>
            <ac:spMk id="3" creationId="{C9100072-5AFF-4F52-92F7-14E9E4E9384A}"/>
          </ac:spMkLst>
        </pc:spChg>
        <pc:spChg chg="add mod">
          <ac:chgData name="Olaide Olabode" userId="aa976861-ec8a-4f63-8f1d-3b866e100197" providerId="ADAL" clId="{0A93648D-B57B-4CB2-BF8B-39E9BCE8B82D}" dt="2020-03-23T14:00:36.767" v="2506" actId="27636"/>
          <ac:spMkLst>
            <pc:docMk/>
            <pc:sldMk cId="1225290114" sldId="282"/>
            <ac:spMk id="4" creationId="{77357609-EE9F-4754-B0EF-869D04641070}"/>
          </ac:spMkLst>
        </pc:spChg>
        <pc:spChg chg="add mod">
          <ac:chgData name="Olaide Olabode" userId="aa976861-ec8a-4f63-8f1d-3b866e100197" providerId="ADAL" clId="{0A93648D-B57B-4CB2-BF8B-39E9BCE8B82D}" dt="2020-03-23T14:03:14.594" v="2518" actId="20577"/>
          <ac:spMkLst>
            <pc:docMk/>
            <pc:sldMk cId="1225290114" sldId="282"/>
            <ac:spMk id="5" creationId="{3B2F41C5-539E-4458-BFC2-84C31696EBA6}"/>
          </ac:spMkLst>
        </pc:spChg>
        <pc:picChg chg="add del mod">
          <ac:chgData name="Olaide Olabode" userId="aa976861-ec8a-4f63-8f1d-3b866e100197" providerId="ADAL" clId="{0A93648D-B57B-4CB2-BF8B-39E9BCE8B82D}" dt="2020-03-23T13:54:50.899" v="2484" actId="478"/>
          <ac:picMkLst>
            <pc:docMk/>
            <pc:sldMk cId="1225290114" sldId="282"/>
            <ac:picMk id="6" creationId="{C422DE94-4645-4E4E-99AB-30751D8DE971}"/>
          </ac:picMkLst>
        </pc:picChg>
      </pc:sldChg>
      <pc:sldChg chg="addSp delSp modSp add">
        <pc:chgData name="Olaide Olabode" userId="aa976861-ec8a-4f63-8f1d-3b866e100197" providerId="ADAL" clId="{0A93648D-B57B-4CB2-BF8B-39E9BCE8B82D}" dt="2020-03-23T15:56:48.663" v="3026" actId="313"/>
        <pc:sldMkLst>
          <pc:docMk/>
          <pc:sldMk cId="283144050" sldId="283"/>
        </pc:sldMkLst>
        <pc:spChg chg="mod">
          <ac:chgData name="Olaide Olabode" userId="aa976861-ec8a-4f63-8f1d-3b866e100197" providerId="ADAL" clId="{0A93648D-B57B-4CB2-BF8B-39E9BCE8B82D}" dt="2020-03-23T15:46:29.917" v="2561" actId="20577"/>
          <ac:spMkLst>
            <pc:docMk/>
            <pc:sldMk cId="283144050" sldId="283"/>
            <ac:spMk id="2" creationId="{6023166B-F915-47CA-BA94-5E55316A5894}"/>
          </ac:spMkLst>
        </pc:spChg>
        <pc:spChg chg="del">
          <ac:chgData name="Olaide Olabode" userId="aa976861-ec8a-4f63-8f1d-3b866e100197" providerId="ADAL" clId="{0A93648D-B57B-4CB2-BF8B-39E9BCE8B82D}" dt="2020-03-23T15:46:44.833" v="2562"/>
          <ac:spMkLst>
            <pc:docMk/>
            <pc:sldMk cId="283144050" sldId="283"/>
            <ac:spMk id="3" creationId="{9B8CE437-0AA7-4119-827D-8A64DDD3E59C}"/>
          </ac:spMkLst>
        </pc:spChg>
        <pc:spChg chg="add mod">
          <ac:chgData name="Olaide Olabode" userId="aa976861-ec8a-4f63-8f1d-3b866e100197" providerId="ADAL" clId="{0A93648D-B57B-4CB2-BF8B-39E9BCE8B82D}" dt="2020-03-23T15:49:29.862" v="2595" actId="208"/>
          <ac:spMkLst>
            <pc:docMk/>
            <pc:sldMk cId="283144050" sldId="283"/>
            <ac:spMk id="6" creationId="{38EFB708-C8B2-4C8A-B7D8-78CF08572DB3}"/>
          </ac:spMkLst>
        </pc:spChg>
        <pc:spChg chg="add mod">
          <ac:chgData name="Olaide Olabode" userId="aa976861-ec8a-4f63-8f1d-3b866e100197" providerId="ADAL" clId="{0A93648D-B57B-4CB2-BF8B-39E9BCE8B82D}" dt="2020-03-23T15:48:04.665" v="2572" actId="1076"/>
          <ac:spMkLst>
            <pc:docMk/>
            <pc:sldMk cId="283144050" sldId="283"/>
            <ac:spMk id="7" creationId="{12A1FCFF-EABA-485E-AA6D-67BE1A248EEB}"/>
          </ac:spMkLst>
        </pc:spChg>
        <pc:spChg chg="add mod">
          <ac:chgData name="Olaide Olabode" userId="aa976861-ec8a-4f63-8f1d-3b866e100197" providerId="ADAL" clId="{0A93648D-B57B-4CB2-BF8B-39E9BCE8B82D}" dt="2020-03-23T15:56:48.663" v="3026" actId="313"/>
          <ac:spMkLst>
            <pc:docMk/>
            <pc:sldMk cId="283144050" sldId="283"/>
            <ac:spMk id="8" creationId="{F3068174-D6F1-4DA0-99E9-455D266C3B68}"/>
          </ac:spMkLst>
        </pc:spChg>
        <pc:picChg chg="add del mod">
          <ac:chgData name="Olaide Olabode" userId="aa976861-ec8a-4f63-8f1d-3b866e100197" providerId="ADAL" clId="{0A93648D-B57B-4CB2-BF8B-39E9BCE8B82D}" dt="2020-03-23T15:47:41.271" v="2569" actId="478"/>
          <ac:picMkLst>
            <pc:docMk/>
            <pc:sldMk cId="283144050" sldId="283"/>
            <ac:picMk id="4" creationId="{CDF28DDD-002B-4957-B541-DDAF46B866BA}"/>
          </ac:picMkLst>
        </pc:picChg>
        <pc:picChg chg="add mod">
          <ac:chgData name="Olaide Olabode" userId="aa976861-ec8a-4f63-8f1d-3b866e100197" providerId="ADAL" clId="{0A93648D-B57B-4CB2-BF8B-39E9BCE8B82D}" dt="2020-03-23T15:49:16.935" v="2593" actId="1076"/>
          <ac:picMkLst>
            <pc:docMk/>
            <pc:sldMk cId="283144050" sldId="283"/>
            <ac:picMk id="9" creationId="{71A3F958-6BB8-48D7-9AB5-21D4BA0B6811}"/>
          </ac:picMkLst>
        </pc:picChg>
      </pc:sldChg>
      <pc:sldChg chg="addSp delSp modSp add">
        <pc:chgData name="Olaide Olabode" userId="aa976861-ec8a-4f63-8f1d-3b866e100197" providerId="ADAL" clId="{0A93648D-B57B-4CB2-BF8B-39E9BCE8B82D}" dt="2020-03-23T17:14:59.070" v="4633" actId="114"/>
        <pc:sldMkLst>
          <pc:docMk/>
          <pc:sldMk cId="2886137066" sldId="284"/>
        </pc:sldMkLst>
        <pc:spChg chg="mod">
          <ac:chgData name="Olaide Olabode" userId="aa976861-ec8a-4f63-8f1d-3b866e100197" providerId="ADAL" clId="{0A93648D-B57B-4CB2-BF8B-39E9BCE8B82D}" dt="2020-03-23T15:57:44.579" v="3055" actId="20577"/>
          <ac:spMkLst>
            <pc:docMk/>
            <pc:sldMk cId="2886137066" sldId="284"/>
            <ac:spMk id="2" creationId="{31699C53-ED66-4553-94D5-F17896220288}"/>
          </ac:spMkLst>
        </pc:spChg>
        <pc:spChg chg="del">
          <ac:chgData name="Olaide Olabode" userId="aa976861-ec8a-4f63-8f1d-3b866e100197" providerId="ADAL" clId="{0A93648D-B57B-4CB2-BF8B-39E9BCE8B82D}" dt="2020-03-23T16:00:37.325" v="3057"/>
          <ac:spMkLst>
            <pc:docMk/>
            <pc:sldMk cId="2886137066" sldId="284"/>
            <ac:spMk id="3" creationId="{660323F6-914B-4CA1-AAB4-65BC176F545C}"/>
          </ac:spMkLst>
        </pc:spChg>
        <pc:graphicFrameChg chg="add mod ord modGraphic">
          <ac:chgData name="Olaide Olabode" userId="aa976861-ec8a-4f63-8f1d-3b866e100197" providerId="ADAL" clId="{0A93648D-B57B-4CB2-BF8B-39E9BCE8B82D}" dt="2020-03-23T17:03:59.862" v="3902"/>
          <ac:graphicFrameMkLst>
            <pc:docMk/>
            <pc:sldMk cId="2886137066" sldId="284"/>
            <ac:graphicFrameMk id="4" creationId="{5CA82E4B-6CD0-4C9E-93CA-CDC7C265B252}"/>
          </ac:graphicFrameMkLst>
        </pc:graphicFrameChg>
        <pc:graphicFrameChg chg="add mod modGraphic">
          <ac:chgData name="Olaide Olabode" userId="aa976861-ec8a-4f63-8f1d-3b866e100197" providerId="ADAL" clId="{0A93648D-B57B-4CB2-BF8B-39E9BCE8B82D}" dt="2020-03-23T17:14:59.070" v="4633" actId="114"/>
          <ac:graphicFrameMkLst>
            <pc:docMk/>
            <pc:sldMk cId="2886137066" sldId="284"/>
            <ac:graphicFrameMk id="11" creationId="{83EB7DC9-3B15-4EA7-A859-FA547169DB29}"/>
          </ac:graphicFrameMkLst>
        </pc:graphicFrameChg>
        <pc:picChg chg="add del mod">
          <ac:chgData name="Olaide Olabode" userId="aa976861-ec8a-4f63-8f1d-3b866e100197" providerId="ADAL" clId="{0A93648D-B57B-4CB2-BF8B-39E9BCE8B82D}" dt="2020-03-23T16:03:12.880" v="3079" actId="478"/>
          <ac:picMkLst>
            <pc:docMk/>
            <pc:sldMk cId="2886137066" sldId="284"/>
            <ac:picMk id="6" creationId="{970882D0-3C3B-4224-B470-5A65F153160E}"/>
          </ac:picMkLst>
        </pc:picChg>
        <pc:picChg chg="add mod">
          <ac:chgData name="Olaide Olabode" userId="aa976861-ec8a-4f63-8f1d-3b866e100197" providerId="ADAL" clId="{0A93648D-B57B-4CB2-BF8B-39E9BCE8B82D}" dt="2020-03-23T16:38:42.519" v="3275" actId="1076"/>
          <ac:picMkLst>
            <pc:docMk/>
            <pc:sldMk cId="2886137066" sldId="284"/>
            <ac:picMk id="7" creationId="{A3A23678-90B5-413D-84B4-C968C7AD9B67}"/>
          </ac:picMkLst>
        </pc:picChg>
        <pc:picChg chg="add mod">
          <ac:chgData name="Olaide Olabode" userId="aa976861-ec8a-4f63-8f1d-3b866e100197" providerId="ADAL" clId="{0A93648D-B57B-4CB2-BF8B-39E9BCE8B82D}" dt="2020-03-23T16:38:42.519" v="3275" actId="1076"/>
          <ac:picMkLst>
            <pc:docMk/>
            <pc:sldMk cId="2886137066" sldId="284"/>
            <ac:picMk id="8" creationId="{F2DAE097-C778-4A4F-8ECE-445012334738}"/>
          </ac:picMkLst>
        </pc:picChg>
        <pc:picChg chg="add mod">
          <ac:chgData name="Olaide Olabode" userId="aa976861-ec8a-4f63-8f1d-3b866e100197" providerId="ADAL" clId="{0A93648D-B57B-4CB2-BF8B-39E9BCE8B82D}" dt="2020-03-23T16:38:42.519" v="3275" actId="1076"/>
          <ac:picMkLst>
            <pc:docMk/>
            <pc:sldMk cId="2886137066" sldId="284"/>
            <ac:picMk id="9" creationId="{810E8AA2-72FD-4F72-84D4-11588B83EE97}"/>
          </ac:picMkLst>
        </pc:picChg>
        <pc:picChg chg="add mod">
          <ac:chgData name="Olaide Olabode" userId="aa976861-ec8a-4f63-8f1d-3b866e100197" providerId="ADAL" clId="{0A93648D-B57B-4CB2-BF8B-39E9BCE8B82D}" dt="2020-03-23T16:38:42.519" v="3275" actId="1076"/>
          <ac:picMkLst>
            <pc:docMk/>
            <pc:sldMk cId="2886137066" sldId="284"/>
            <ac:picMk id="10" creationId="{7227CCC6-8908-439F-AFA4-66C38C72C392}"/>
          </ac:picMkLst>
        </pc:picChg>
        <pc:picChg chg="add mod">
          <ac:chgData name="Olaide Olabode" userId="aa976861-ec8a-4f63-8f1d-3b866e100197" providerId="ADAL" clId="{0A93648D-B57B-4CB2-BF8B-39E9BCE8B82D}" dt="2020-03-23T16:59:40.862" v="3694" actId="14100"/>
          <ac:picMkLst>
            <pc:docMk/>
            <pc:sldMk cId="2886137066" sldId="284"/>
            <ac:picMk id="12" creationId="{6F8502C8-788F-4D9E-878E-F43AAE3FFAC9}"/>
          </ac:picMkLst>
        </pc:picChg>
        <pc:picChg chg="add mod">
          <ac:chgData name="Olaide Olabode" userId="aa976861-ec8a-4f63-8f1d-3b866e100197" providerId="ADAL" clId="{0A93648D-B57B-4CB2-BF8B-39E9BCE8B82D}" dt="2020-03-23T16:41:46.523" v="3283" actId="1076"/>
          <ac:picMkLst>
            <pc:docMk/>
            <pc:sldMk cId="2886137066" sldId="284"/>
            <ac:picMk id="13" creationId="{D1CDDED2-95CA-4766-8E7D-2BF7BE838E1E}"/>
          </ac:picMkLst>
        </pc:picChg>
        <pc:picChg chg="add mod">
          <ac:chgData name="Olaide Olabode" userId="aa976861-ec8a-4f63-8f1d-3b866e100197" providerId="ADAL" clId="{0A93648D-B57B-4CB2-BF8B-39E9BCE8B82D}" dt="2020-03-23T16:46:10.225" v="3288" actId="14100"/>
          <ac:picMkLst>
            <pc:docMk/>
            <pc:sldMk cId="2886137066" sldId="284"/>
            <ac:picMk id="14" creationId="{DBE03AC9-6C39-4430-B823-71AD41BE7BC1}"/>
          </ac:picMkLst>
        </pc:picChg>
        <pc:picChg chg="add mod">
          <ac:chgData name="Olaide Olabode" userId="aa976861-ec8a-4f63-8f1d-3b866e100197" providerId="ADAL" clId="{0A93648D-B57B-4CB2-BF8B-39E9BCE8B82D}" dt="2020-03-23T17:08:50.170" v="4230" actId="1076"/>
          <ac:picMkLst>
            <pc:docMk/>
            <pc:sldMk cId="2886137066" sldId="284"/>
            <ac:picMk id="15" creationId="{B0067F60-8597-4BDA-A7CE-B4FB411391F8}"/>
          </ac:picMkLst>
        </pc:picChg>
        <pc:picChg chg="add mod">
          <ac:chgData name="Olaide Olabode" userId="aa976861-ec8a-4f63-8f1d-3b866e100197" providerId="ADAL" clId="{0A93648D-B57B-4CB2-BF8B-39E9BCE8B82D}" dt="2020-03-23T17:11:16.053" v="4393" actId="1076"/>
          <ac:picMkLst>
            <pc:docMk/>
            <pc:sldMk cId="2886137066" sldId="284"/>
            <ac:picMk id="16" creationId="{5CA3784D-8D82-4D43-BD4F-40B52E086A16}"/>
          </ac:picMkLst>
        </pc:picChg>
        <pc:picChg chg="add mod">
          <ac:chgData name="Olaide Olabode" userId="aa976861-ec8a-4f63-8f1d-3b866e100197" providerId="ADAL" clId="{0A93648D-B57B-4CB2-BF8B-39E9BCE8B82D}" dt="2020-03-23T17:12:28.632" v="4523" actId="1076"/>
          <ac:picMkLst>
            <pc:docMk/>
            <pc:sldMk cId="2886137066" sldId="284"/>
            <ac:picMk id="17" creationId="{5C49B78F-2AEE-48C3-876E-C05D69E95AED}"/>
          </ac:picMkLst>
        </pc:picChg>
      </pc:sldChg>
      <pc:sldChg chg="addSp modSp add">
        <pc:chgData name="Olaide Olabode" userId="aa976861-ec8a-4f63-8f1d-3b866e100197" providerId="ADAL" clId="{0A93648D-B57B-4CB2-BF8B-39E9BCE8B82D}" dt="2020-03-23T18:42:53.227" v="5366" actId="20577"/>
        <pc:sldMkLst>
          <pc:docMk/>
          <pc:sldMk cId="3300321350" sldId="285"/>
        </pc:sldMkLst>
        <pc:spChg chg="mod">
          <ac:chgData name="Olaide Olabode" userId="aa976861-ec8a-4f63-8f1d-3b866e100197" providerId="ADAL" clId="{0A93648D-B57B-4CB2-BF8B-39E9BCE8B82D}" dt="2020-03-23T18:17:49.341" v="4687" actId="20577"/>
          <ac:spMkLst>
            <pc:docMk/>
            <pc:sldMk cId="3300321350" sldId="285"/>
            <ac:spMk id="2" creationId="{5F4410D5-7686-4034-BD54-657AB6BF1A46}"/>
          </ac:spMkLst>
        </pc:spChg>
        <pc:spChg chg="mod">
          <ac:chgData name="Olaide Olabode" userId="aa976861-ec8a-4f63-8f1d-3b866e100197" providerId="ADAL" clId="{0A93648D-B57B-4CB2-BF8B-39E9BCE8B82D}" dt="2020-03-23T18:42:53.227" v="5366" actId="20577"/>
          <ac:spMkLst>
            <pc:docMk/>
            <pc:sldMk cId="3300321350" sldId="285"/>
            <ac:spMk id="3" creationId="{E151BF03-38E5-411B-BAE3-358EFDDBEB4C}"/>
          </ac:spMkLst>
        </pc:spChg>
        <pc:picChg chg="add mod">
          <ac:chgData name="Olaide Olabode" userId="aa976861-ec8a-4f63-8f1d-3b866e100197" providerId="ADAL" clId="{0A93648D-B57B-4CB2-BF8B-39E9BCE8B82D}" dt="2020-03-23T18:22:27.131" v="4800" actId="1076"/>
          <ac:picMkLst>
            <pc:docMk/>
            <pc:sldMk cId="3300321350" sldId="285"/>
            <ac:picMk id="4" creationId="{7E9F9BE7-1998-4DA8-8DA6-DED7D2B70D93}"/>
          </ac:picMkLst>
        </pc:picChg>
      </pc:sldChg>
      <pc:sldChg chg="addSp delSp modSp add">
        <pc:chgData name="Olaide Olabode" userId="aa976861-ec8a-4f63-8f1d-3b866e100197" providerId="ADAL" clId="{0A93648D-B57B-4CB2-BF8B-39E9BCE8B82D}" dt="2020-03-23T18:36:05.076" v="5140" actId="2710"/>
        <pc:sldMkLst>
          <pc:docMk/>
          <pc:sldMk cId="2443940244" sldId="286"/>
        </pc:sldMkLst>
        <pc:spChg chg="mod">
          <ac:chgData name="Olaide Olabode" userId="aa976861-ec8a-4f63-8f1d-3b866e100197" providerId="ADAL" clId="{0A93648D-B57B-4CB2-BF8B-39E9BCE8B82D}" dt="2020-03-23T18:35:39.400" v="5139"/>
          <ac:spMkLst>
            <pc:docMk/>
            <pc:sldMk cId="2443940244" sldId="286"/>
            <ac:spMk id="2" creationId="{0419A0E9-64EC-42BD-A03E-36EE7B4E90F3}"/>
          </ac:spMkLst>
        </pc:spChg>
        <pc:spChg chg="add del mod">
          <ac:chgData name="Olaide Olabode" userId="aa976861-ec8a-4f63-8f1d-3b866e100197" providerId="ADAL" clId="{0A93648D-B57B-4CB2-BF8B-39E9BCE8B82D}" dt="2020-03-23T18:32:07.114" v="4882" actId="1076"/>
          <ac:spMkLst>
            <pc:docMk/>
            <pc:sldMk cId="2443940244" sldId="286"/>
            <ac:spMk id="3" creationId="{C04B41A2-5DF1-4814-B6F2-83F9F60D9A29}"/>
          </ac:spMkLst>
        </pc:spChg>
        <pc:spChg chg="add mod">
          <ac:chgData name="Olaide Olabode" userId="aa976861-ec8a-4f63-8f1d-3b866e100197" providerId="ADAL" clId="{0A93648D-B57B-4CB2-BF8B-39E9BCE8B82D}" dt="2020-03-23T18:36:05.076" v="5140" actId="2710"/>
          <ac:spMkLst>
            <pc:docMk/>
            <pc:sldMk cId="2443940244" sldId="286"/>
            <ac:spMk id="6" creationId="{5E335EA2-4E69-4EF7-BB0C-68BA9587EE3B}"/>
          </ac:spMkLst>
        </pc:spChg>
        <pc:picChg chg="add del mod">
          <ac:chgData name="Olaide Olabode" userId="aa976861-ec8a-4f63-8f1d-3b866e100197" providerId="ADAL" clId="{0A93648D-B57B-4CB2-BF8B-39E9BCE8B82D}" dt="2020-03-23T18:31:10.996" v="4865"/>
          <ac:picMkLst>
            <pc:docMk/>
            <pc:sldMk cId="2443940244" sldId="286"/>
            <ac:picMk id="4" creationId="{4C804196-FF7B-4555-974B-D8A0DC413733}"/>
          </ac:picMkLst>
        </pc:picChg>
        <pc:picChg chg="add mod">
          <ac:chgData name="Olaide Olabode" userId="aa976861-ec8a-4f63-8f1d-3b866e100197" providerId="ADAL" clId="{0A93648D-B57B-4CB2-BF8B-39E9BCE8B82D}" dt="2020-03-23T18:32:07.114" v="4882" actId="1076"/>
          <ac:picMkLst>
            <pc:docMk/>
            <pc:sldMk cId="2443940244" sldId="286"/>
            <ac:picMk id="5" creationId="{408E0DBC-7A92-4BB6-B6A4-AAFB93A35080}"/>
          </ac:picMkLst>
        </pc:picChg>
      </pc:sldChg>
      <pc:sldChg chg="modSp add del">
        <pc:chgData name="Olaide Olabode" userId="aa976861-ec8a-4f63-8f1d-3b866e100197" providerId="ADAL" clId="{0A93648D-B57B-4CB2-BF8B-39E9BCE8B82D}" dt="2020-03-23T18:46:40.647" v="5391" actId="2696"/>
        <pc:sldMkLst>
          <pc:docMk/>
          <pc:sldMk cId="1116557314" sldId="287"/>
        </pc:sldMkLst>
        <pc:spChg chg="mod">
          <ac:chgData name="Olaide Olabode" userId="aa976861-ec8a-4f63-8f1d-3b866e100197" providerId="ADAL" clId="{0A93648D-B57B-4CB2-BF8B-39E9BCE8B82D}" dt="2020-03-23T18:43:16.326" v="5390" actId="20577"/>
          <ac:spMkLst>
            <pc:docMk/>
            <pc:sldMk cId="1116557314" sldId="287"/>
            <ac:spMk id="2" creationId="{FA04A5E7-B523-4A3D-B325-277249FDEC44}"/>
          </ac:spMkLst>
        </pc:spChg>
      </pc:sldChg>
    </pc:docChg>
  </pc:docChgLst>
  <pc:docChgLst>
    <pc:chgData name="Olaide Olabode (Researcher)" userId="aa976861-ec8a-4f63-8f1d-3b866e100197" providerId="ADAL" clId="{8E101CD4-3771-4545-9185-7E5EE577D888}"/>
    <pc:docChg chg="undo custSel addSld delSld modSld sldOrd modMainMaster">
      <pc:chgData name="Olaide Olabode (Researcher)" userId="aa976861-ec8a-4f63-8f1d-3b866e100197" providerId="ADAL" clId="{8E101CD4-3771-4545-9185-7E5EE577D888}" dt="2020-03-13T17:09:49.488" v="6889" actId="1076"/>
      <pc:docMkLst>
        <pc:docMk/>
      </pc:docMkLst>
      <pc:sldChg chg="addSp modSp add">
        <pc:chgData name="Olaide Olabode (Researcher)" userId="aa976861-ec8a-4f63-8f1d-3b866e100197" providerId="ADAL" clId="{8E101CD4-3771-4545-9185-7E5EE577D888}" dt="2020-03-09T17:22:02.753" v="4032" actId="20577"/>
        <pc:sldMkLst>
          <pc:docMk/>
          <pc:sldMk cId="4209893728" sldId="256"/>
        </pc:sldMkLst>
        <pc:spChg chg="mod">
          <ac:chgData name="Olaide Olabode (Researcher)" userId="aa976861-ec8a-4f63-8f1d-3b866e100197" providerId="ADAL" clId="{8E101CD4-3771-4545-9185-7E5EE577D888}" dt="2020-03-06T14:41:13.028" v="163" actId="1076"/>
          <ac:spMkLst>
            <pc:docMk/>
            <pc:sldMk cId="4209893728" sldId="256"/>
            <ac:spMk id="2" creationId="{9677287F-30F7-4C12-BB9F-F4C7E1D06EDA}"/>
          </ac:spMkLst>
        </pc:spChg>
        <pc:spChg chg="mod">
          <ac:chgData name="Olaide Olabode (Researcher)" userId="aa976861-ec8a-4f63-8f1d-3b866e100197" providerId="ADAL" clId="{8E101CD4-3771-4545-9185-7E5EE577D888}" dt="2020-03-09T17:22:02.753" v="4032" actId="20577"/>
          <ac:spMkLst>
            <pc:docMk/>
            <pc:sldMk cId="4209893728" sldId="256"/>
            <ac:spMk id="3" creationId="{9BBB4BDB-E40E-40A1-9AAD-3270D14E7071}"/>
          </ac:spMkLst>
        </pc:spChg>
        <pc:spChg chg="add mod">
          <ac:chgData name="Olaide Olabode (Researcher)" userId="aa976861-ec8a-4f63-8f1d-3b866e100197" providerId="ADAL" clId="{8E101CD4-3771-4545-9185-7E5EE577D888}" dt="2020-03-06T14:41:28.926" v="167" actId="403"/>
          <ac:spMkLst>
            <pc:docMk/>
            <pc:sldMk cId="4209893728" sldId="256"/>
            <ac:spMk id="4" creationId="{F6713370-FEE5-4D9A-A7A2-198172B8DBF6}"/>
          </ac:spMkLst>
        </pc:spChg>
      </pc:sldChg>
      <pc:sldChg chg="delSp modSp add">
        <pc:chgData name="Olaide Olabode (Researcher)" userId="aa976861-ec8a-4f63-8f1d-3b866e100197" providerId="ADAL" clId="{8E101CD4-3771-4545-9185-7E5EE577D888}" dt="2020-03-09T17:13:43.724" v="4020" actId="20577"/>
        <pc:sldMkLst>
          <pc:docMk/>
          <pc:sldMk cId="1021398088" sldId="266"/>
        </pc:sldMkLst>
        <pc:spChg chg="del">
          <ac:chgData name="Olaide Olabode (Researcher)" userId="aa976861-ec8a-4f63-8f1d-3b866e100197" providerId="ADAL" clId="{8E101CD4-3771-4545-9185-7E5EE577D888}" dt="2020-03-09T17:13:22.697" v="4005" actId="478"/>
          <ac:spMkLst>
            <pc:docMk/>
            <pc:sldMk cId="1021398088" sldId="266"/>
            <ac:spMk id="2" creationId="{5B0D5970-627D-4677-843C-B66395295000}"/>
          </ac:spMkLst>
        </pc:spChg>
        <pc:spChg chg="mod">
          <ac:chgData name="Olaide Olabode (Researcher)" userId="aa976861-ec8a-4f63-8f1d-3b866e100197" providerId="ADAL" clId="{8E101CD4-3771-4545-9185-7E5EE577D888}" dt="2020-03-09T17:13:43.724" v="4020" actId="20577"/>
          <ac:spMkLst>
            <pc:docMk/>
            <pc:sldMk cId="1021398088" sldId="266"/>
            <ac:spMk id="3" creationId="{6C7F13ED-B066-4225-805E-0889FD78E024}"/>
          </ac:spMkLst>
        </pc:spChg>
      </pc:sldChg>
      <pc:sldChg chg="addSp modSp add">
        <pc:chgData name="Olaide Olabode (Researcher)" userId="aa976861-ec8a-4f63-8f1d-3b866e100197" providerId="ADAL" clId="{8E101CD4-3771-4545-9185-7E5EE577D888}" dt="2020-03-13T16:38:21.083" v="6501" actId="27636"/>
        <pc:sldMkLst>
          <pc:docMk/>
          <pc:sldMk cId="1637282505" sldId="272"/>
        </pc:sldMkLst>
        <pc:spChg chg="mod">
          <ac:chgData name="Olaide Olabode (Researcher)" userId="aa976861-ec8a-4f63-8f1d-3b866e100197" providerId="ADAL" clId="{8E101CD4-3771-4545-9185-7E5EE577D888}" dt="2020-03-13T16:29:41.577" v="6351" actId="20577"/>
          <ac:spMkLst>
            <pc:docMk/>
            <pc:sldMk cId="1637282505" sldId="272"/>
            <ac:spMk id="2" creationId="{EC238146-6009-45C1-8B81-A54372185FA5}"/>
          </ac:spMkLst>
        </pc:spChg>
        <pc:spChg chg="mod">
          <ac:chgData name="Olaide Olabode (Researcher)" userId="aa976861-ec8a-4f63-8f1d-3b866e100197" providerId="ADAL" clId="{8E101CD4-3771-4545-9185-7E5EE577D888}" dt="2020-03-13T16:38:21.083" v="6501" actId="27636"/>
          <ac:spMkLst>
            <pc:docMk/>
            <pc:sldMk cId="1637282505" sldId="272"/>
            <ac:spMk id="3" creationId="{61DB8842-4E48-4765-B2A7-B937BF893BF5}"/>
          </ac:spMkLst>
        </pc:spChg>
        <pc:picChg chg="add mod">
          <ac:chgData name="Olaide Olabode (Researcher)" userId="aa976861-ec8a-4f63-8f1d-3b866e100197" providerId="ADAL" clId="{8E101CD4-3771-4545-9185-7E5EE577D888}" dt="2020-03-13T16:38:13.985" v="6499" actId="1076"/>
          <ac:picMkLst>
            <pc:docMk/>
            <pc:sldMk cId="1637282505" sldId="272"/>
            <ac:picMk id="5" creationId="{10EC60A0-27CD-4073-9B14-84BB856A4C99}"/>
          </ac:picMkLst>
        </pc:picChg>
      </pc:sldChg>
      <pc:sldChg chg="addSp delSp modSp add">
        <pc:chgData name="Olaide Olabode (Researcher)" userId="aa976861-ec8a-4f63-8f1d-3b866e100197" providerId="ADAL" clId="{8E101CD4-3771-4545-9185-7E5EE577D888}" dt="2020-03-13T16:45:42.399" v="6557" actId="1076"/>
        <pc:sldMkLst>
          <pc:docMk/>
          <pc:sldMk cId="993933111" sldId="273"/>
        </pc:sldMkLst>
        <pc:spChg chg="mod">
          <ac:chgData name="Olaide Olabode (Researcher)" userId="aa976861-ec8a-4f63-8f1d-3b866e100197" providerId="ADAL" clId="{8E101CD4-3771-4545-9185-7E5EE577D888}" dt="2020-03-13T16:43:28.045" v="6546" actId="20577"/>
          <ac:spMkLst>
            <pc:docMk/>
            <pc:sldMk cId="993933111" sldId="273"/>
            <ac:spMk id="2" creationId="{CA387EE1-AF2B-414F-B978-C888CFF56E0D}"/>
          </ac:spMkLst>
        </pc:spChg>
        <pc:spChg chg="del">
          <ac:chgData name="Olaide Olabode (Researcher)" userId="aa976861-ec8a-4f63-8f1d-3b866e100197" providerId="ADAL" clId="{8E101CD4-3771-4545-9185-7E5EE577D888}" dt="2020-03-13T16:43:41.570" v="6547"/>
          <ac:spMkLst>
            <pc:docMk/>
            <pc:sldMk cId="993933111" sldId="273"/>
            <ac:spMk id="3" creationId="{4CBDC0A9-FFF0-4BC4-A5E7-99E64EE042D9}"/>
          </ac:spMkLst>
        </pc:spChg>
        <pc:spChg chg="add del mod">
          <ac:chgData name="Olaide Olabode (Researcher)" userId="aa976861-ec8a-4f63-8f1d-3b866e100197" providerId="ADAL" clId="{8E101CD4-3771-4545-9185-7E5EE577D888}" dt="2020-03-13T16:45:36.637" v="6553"/>
          <ac:spMkLst>
            <pc:docMk/>
            <pc:sldMk cId="993933111" sldId="273"/>
            <ac:spMk id="7" creationId="{E2CEF41B-E815-476E-A83B-F4182E7A6721}"/>
          </ac:spMkLst>
        </pc:spChg>
        <pc:picChg chg="add del mod">
          <ac:chgData name="Olaide Olabode (Researcher)" userId="aa976861-ec8a-4f63-8f1d-3b866e100197" providerId="ADAL" clId="{8E101CD4-3771-4545-9185-7E5EE577D888}" dt="2020-03-13T16:44:18.701" v="6552" actId="478"/>
          <ac:picMkLst>
            <pc:docMk/>
            <pc:sldMk cId="993933111" sldId="273"/>
            <ac:picMk id="5" creationId="{52CC8C81-A74E-4ECD-B029-AEC2A4280019}"/>
          </ac:picMkLst>
        </pc:picChg>
        <pc:picChg chg="add mod">
          <ac:chgData name="Olaide Olabode (Researcher)" userId="aa976861-ec8a-4f63-8f1d-3b866e100197" providerId="ADAL" clId="{8E101CD4-3771-4545-9185-7E5EE577D888}" dt="2020-03-13T16:45:42.399" v="6557" actId="1076"/>
          <ac:picMkLst>
            <pc:docMk/>
            <pc:sldMk cId="993933111" sldId="273"/>
            <ac:picMk id="9" creationId="{FBAC06FC-7672-42B3-9749-E50D6A341A78}"/>
          </ac:picMkLst>
        </pc:picChg>
      </pc:sldChg>
      <pc:sldChg chg="addSp modSp add">
        <pc:chgData name="Olaide Olabode (Researcher)" userId="aa976861-ec8a-4f63-8f1d-3b866e100197" providerId="ADAL" clId="{8E101CD4-3771-4545-9185-7E5EE577D888}" dt="2020-03-13T17:09:49.488" v="6889" actId="1076"/>
        <pc:sldMkLst>
          <pc:docMk/>
          <pc:sldMk cId="2603233684" sldId="274"/>
        </pc:sldMkLst>
        <pc:spChg chg="mod">
          <ac:chgData name="Olaide Olabode (Researcher)" userId="aa976861-ec8a-4f63-8f1d-3b866e100197" providerId="ADAL" clId="{8E101CD4-3771-4545-9185-7E5EE577D888}" dt="2020-03-13T16:55:38.584" v="6630" actId="20577"/>
          <ac:spMkLst>
            <pc:docMk/>
            <pc:sldMk cId="2603233684" sldId="274"/>
            <ac:spMk id="2" creationId="{A94C8477-AE75-49D1-83E3-6526C4F1A59C}"/>
          </ac:spMkLst>
        </pc:spChg>
        <pc:spChg chg="mod">
          <ac:chgData name="Olaide Olabode (Researcher)" userId="aa976861-ec8a-4f63-8f1d-3b866e100197" providerId="ADAL" clId="{8E101CD4-3771-4545-9185-7E5EE577D888}" dt="2020-03-13T17:03:14.638" v="6830" actId="1076"/>
          <ac:spMkLst>
            <pc:docMk/>
            <pc:sldMk cId="2603233684" sldId="274"/>
            <ac:spMk id="3" creationId="{369624FA-C822-4252-86B9-00CADEF397C9}"/>
          </ac:spMkLst>
        </pc:spChg>
        <pc:picChg chg="add mod">
          <ac:chgData name="Olaide Olabode (Researcher)" userId="aa976861-ec8a-4f63-8f1d-3b866e100197" providerId="ADAL" clId="{8E101CD4-3771-4545-9185-7E5EE577D888}" dt="2020-03-13T17:09:49.488" v="6889" actId="1076"/>
          <ac:picMkLst>
            <pc:docMk/>
            <pc:sldMk cId="2603233684" sldId="274"/>
            <ac:picMk id="4" creationId="{4E58FB3C-2132-4188-AB4C-A7625F32FF8A}"/>
          </ac:picMkLst>
        </pc:picChg>
      </pc:sldChg>
      <pc:sldChg chg="addSp delSp modSp add">
        <pc:chgData name="Olaide Olabode (Researcher)" userId="aa976861-ec8a-4f63-8f1d-3b866e100197" providerId="ADAL" clId="{8E101CD4-3771-4545-9185-7E5EE577D888}" dt="2020-03-13T17:09:24.296" v="6887" actId="1076"/>
        <pc:sldMkLst>
          <pc:docMk/>
          <pc:sldMk cId="3087628060" sldId="275"/>
        </pc:sldMkLst>
        <pc:spChg chg="mod">
          <ac:chgData name="Olaide Olabode (Researcher)" userId="aa976861-ec8a-4f63-8f1d-3b866e100197" providerId="ADAL" clId="{8E101CD4-3771-4545-9185-7E5EE577D888}" dt="2020-03-13T17:03:49.637" v="6875" actId="20577"/>
          <ac:spMkLst>
            <pc:docMk/>
            <pc:sldMk cId="3087628060" sldId="275"/>
            <ac:spMk id="2" creationId="{01B6A7B4-505E-4ED0-8F8C-90BFFE23A232}"/>
          </ac:spMkLst>
        </pc:spChg>
        <pc:spChg chg="del">
          <ac:chgData name="Olaide Olabode (Researcher)" userId="aa976861-ec8a-4f63-8f1d-3b866e100197" providerId="ADAL" clId="{8E101CD4-3771-4545-9185-7E5EE577D888}" dt="2020-03-13T17:06:00.740" v="6876"/>
          <ac:spMkLst>
            <pc:docMk/>
            <pc:sldMk cId="3087628060" sldId="275"/>
            <ac:spMk id="3" creationId="{7E1ECDBE-E69D-4DD6-A2B9-FBB405DA8ED7}"/>
          </ac:spMkLst>
        </pc:spChg>
        <pc:picChg chg="add mod">
          <ac:chgData name="Olaide Olabode (Researcher)" userId="aa976861-ec8a-4f63-8f1d-3b866e100197" providerId="ADAL" clId="{8E101CD4-3771-4545-9185-7E5EE577D888}" dt="2020-03-13T17:06:04.040" v="6877" actId="1076"/>
          <ac:picMkLst>
            <pc:docMk/>
            <pc:sldMk cId="3087628060" sldId="275"/>
            <ac:picMk id="5" creationId="{78747DA0-F1F4-46F6-B74C-C18226BEB12D}"/>
          </ac:picMkLst>
        </pc:picChg>
        <pc:picChg chg="add del mod">
          <ac:chgData name="Olaide Olabode (Researcher)" userId="aa976861-ec8a-4f63-8f1d-3b866e100197" providerId="ADAL" clId="{8E101CD4-3771-4545-9185-7E5EE577D888}" dt="2020-03-13T17:07:49.764" v="6882" actId="478"/>
          <ac:picMkLst>
            <pc:docMk/>
            <pc:sldMk cId="3087628060" sldId="275"/>
            <ac:picMk id="7" creationId="{E2666D58-8459-414A-8CFD-1A98AD25C5AC}"/>
          </ac:picMkLst>
        </pc:picChg>
        <pc:picChg chg="add mod">
          <ac:chgData name="Olaide Olabode (Researcher)" userId="aa976861-ec8a-4f63-8f1d-3b866e100197" providerId="ADAL" clId="{8E101CD4-3771-4545-9185-7E5EE577D888}" dt="2020-03-13T17:09:24.296" v="6887" actId="1076"/>
          <ac:picMkLst>
            <pc:docMk/>
            <pc:sldMk cId="3087628060" sldId="275"/>
            <ac:picMk id="9" creationId="{D592F385-6CA2-419A-8A0F-438592F571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23/03/2020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23/03/2020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23/03/2020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Low level modelling, user interface and test modelling</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9C53-ED66-4553-94D5-F17896220288}"/>
              </a:ext>
            </a:extLst>
          </p:cNvPr>
          <p:cNvSpPr>
            <a:spLocks noGrp="1"/>
          </p:cNvSpPr>
          <p:nvPr>
            <p:ph type="title"/>
          </p:nvPr>
        </p:nvSpPr>
        <p:spPr/>
        <p:txBody>
          <a:bodyPr/>
          <a:lstStyle/>
          <a:p>
            <a:r>
              <a:rPr lang="en-US" dirty="0"/>
              <a:t>Sequence Diagram - Symbols</a:t>
            </a:r>
          </a:p>
        </p:txBody>
      </p:sp>
      <p:graphicFrame>
        <p:nvGraphicFramePr>
          <p:cNvPr id="4" name="Table 4">
            <a:extLst>
              <a:ext uri="{FF2B5EF4-FFF2-40B4-BE49-F238E27FC236}">
                <a16:creationId xmlns:a16="http://schemas.microsoft.com/office/drawing/2014/main" id="{5CA82E4B-6CD0-4C9E-93CA-CDC7C265B252}"/>
              </a:ext>
            </a:extLst>
          </p:cNvPr>
          <p:cNvGraphicFramePr>
            <a:graphicFrameLocks noGrp="1"/>
          </p:cNvGraphicFramePr>
          <p:nvPr>
            <p:ph idx="1"/>
            <p:extLst>
              <p:ext uri="{D42A27DB-BD31-4B8C-83A1-F6EECF244321}">
                <p14:modId xmlns:p14="http://schemas.microsoft.com/office/powerpoint/2010/main" val="161997236"/>
              </p:ext>
            </p:extLst>
          </p:nvPr>
        </p:nvGraphicFramePr>
        <p:xfrm>
          <a:off x="464820" y="1953260"/>
          <a:ext cx="4183380" cy="3853180"/>
        </p:xfrm>
        <a:graphic>
          <a:graphicData uri="http://schemas.openxmlformats.org/drawingml/2006/table">
            <a:tbl>
              <a:tblPr firstRow="1" bandRow="1">
                <a:tableStyleId>{5940675A-B579-460E-94D1-54222C63F5DA}</a:tableStyleId>
              </a:tblPr>
              <a:tblGrid>
                <a:gridCol w="1440180">
                  <a:extLst>
                    <a:ext uri="{9D8B030D-6E8A-4147-A177-3AD203B41FA5}">
                      <a16:colId xmlns:a16="http://schemas.microsoft.com/office/drawing/2014/main" val="2012926040"/>
                    </a:ext>
                  </a:extLst>
                </a:gridCol>
                <a:gridCol w="2743200">
                  <a:extLst>
                    <a:ext uri="{9D8B030D-6E8A-4147-A177-3AD203B41FA5}">
                      <a16:colId xmlns:a16="http://schemas.microsoft.com/office/drawing/2014/main" val="2047386768"/>
                    </a:ext>
                  </a:extLst>
                </a:gridCol>
              </a:tblGrid>
              <a:tr h="317500">
                <a:tc>
                  <a:txBody>
                    <a:bodyPr/>
                    <a:lstStyle/>
                    <a:p>
                      <a:pPr algn="ctr"/>
                      <a:r>
                        <a:rPr lang="en-US" sz="1600" dirty="0"/>
                        <a:t>Symbol</a:t>
                      </a:r>
                    </a:p>
                  </a:txBody>
                  <a:tcPr/>
                </a:tc>
                <a:tc>
                  <a:txBody>
                    <a:bodyPr/>
                    <a:lstStyle/>
                    <a:p>
                      <a:pPr algn="ctr"/>
                      <a:r>
                        <a:rPr lang="en-US" sz="1600" dirty="0"/>
                        <a:t>Description (Lifeline Notations)</a:t>
                      </a:r>
                    </a:p>
                  </a:txBody>
                  <a:tcPr/>
                </a:tc>
                <a:extLst>
                  <a:ext uri="{0D108BD9-81ED-4DB2-BD59-A6C34878D82A}">
                    <a16:rowId xmlns:a16="http://schemas.microsoft.com/office/drawing/2014/main" val="1742872869"/>
                  </a:ext>
                </a:extLst>
              </a:tr>
              <a:tr h="764540">
                <a:tc>
                  <a:txBody>
                    <a:bodyPr/>
                    <a:lstStyle/>
                    <a:p>
                      <a:endParaRPr lang="en-US" dirty="0"/>
                    </a:p>
                  </a:txBody>
                  <a:tcPr/>
                </a:tc>
                <a:tc>
                  <a:txBody>
                    <a:bodyPr/>
                    <a:lstStyle/>
                    <a:p>
                      <a:r>
                        <a:rPr lang="en-US" sz="1100" b="1" i="1" dirty="0"/>
                        <a:t>Object</a:t>
                      </a:r>
                      <a:r>
                        <a:rPr lang="en-US" sz="1100" i="0" dirty="0"/>
                        <a:t> -  represents different objects or parts that interact with each other in the system during the sequence.</a:t>
                      </a:r>
                    </a:p>
                  </a:txBody>
                  <a:tcPr/>
                </a:tc>
                <a:extLst>
                  <a:ext uri="{0D108BD9-81ED-4DB2-BD59-A6C34878D82A}">
                    <a16:rowId xmlns:a16="http://schemas.microsoft.com/office/drawing/2014/main" val="3234233848"/>
                  </a:ext>
                </a:extLst>
              </a:tr>
              <a:tr h="662940">
                <a:tc>
                  <a:txBody>
                    <a:bodyPr/>
                    <a:lstStyle/>
                    <a:p>
                      <a:endParaRPr lang="en-US" dirty="0"/>
                    </a:p>
                  </a:txBody>
                  <a:tcPr/>
                </a:tc>
                <a:tc>
                  <a:txBody>
                    <a:bodyPr/>
                    <a:lstStyle/>
                    <a:p>
                      <a:r>
                        <a:rPr lang="en-US" sz="1100" b="1" i="1" dirty="0"/>
                        <a:t>Actor</a:t>
                      </a:r>
                      <a:r>
                        <a:rPr lang="en-US" sz="1100" dirty="0"/>
                        <a:t> – is used when a particular sequence diagram is owned by a use case</a:t>
                      </a:r>
                    </a:p>
                  </a:txBody>
                  <a:tcPr/>
                </a:tc>
                <a:extLst>
                  <a:ext uri="{0D108BD9-81ED-4DB2-BD59-A6C34878D82A}">
                    <a16:rowId xmlns:a16="http://schemas.microsoft.com/office/drawing/2014/main" val="511665258"/>
                  </a:ext>
                </a:extLst>
              </a:tr>
              <a:tr h="662940">
                <a:tc>
                  <a:txBody>
                    <a:bodyPr/>
                    <a:lstStyle/>
                    <a:p>
                      <a:endParaRPr lang="en-US" dirty="0"/>
                    </a:p>
                  </a:txBody>
                  <a:tcPr/>
                </a:tc>
                <a:tc>
                  <a:txBody>
                    <a:bodyPr/>
                    <a:lstStyle/>
                    <a:p>
                      <a:r>
                        <a:rPr lang="en-US" sz="1100" b="1" i="1" dirty="0"/>
                        <a:t>Entity</a:t>
                      </a:r>
                      <a:r>
                        <a:rPr lang="en-US" sz="1100" dirty="0"/>
                        <a:t> – represents system data.</a:t>
                      </a:r>
                    </a:p>
                  </a:txBody>
                  <a:tcPr/>
                </a:tc>
                <a:extLst>
                  <a:ext uri="{0D108BD9-81ED-4DB2-BD59-A6C34878D82A}">
                    <a16:rowId xmlns:a16="http://schemas.microsoft.com/office/drawing/2014/main" val="887498148"/>
                  </a:ext>
                </a:extLst>
              </a:tr>
              <a:tr h="665480">
                <a:tc>
                  <a:txBody>
                    <a:bodyPr/>
                    <a:lstStyle/>
                    <a:p>
                      <a:endParaRPr lang="en-US" dirty="0"/>
                    </a:p>
                  </a:txBody>
                  <a:tcPr/>
                </a:tc>
                <a:tc>
                  <a:txBody>
                    <a:bodyPr/>
                    <a:lstStyle/>
                    <a:p>
                      <a:r>
                        <a:rPr lang="en-US" sz="1100" b="1" i="1" dirty="0"/>
                        <a:t>Boundary</a:t>
                      </a:r>
                      <a:r>
                        <a:rPr lang="en-US" sz="1100" dirty="0"/>
                        <a:t> – represents a system boundary such as databases or user screens</a:t>
                      </a:r>
                    </a:p>
                    <a:p>
                      <a:endParaRPr lang="en-US" sz="1100" dirty="0"/>
                    </a:p>
                  </a:txBody>
                  <a:tcPr/>
                </a:tc>
                <a:extLst>
                  <a:ext uri="{0D108BD9-81ED-4DB2-BD59-A6C34878D82A}">
                    <a16:rowId xmlns:a16="http://schemas.microsoft.com/office/drawing/2014/main" val="1993932948"/>
                  </a:ext>
                </a:extLst>
              </a:tr>
              <a:tr h="624840">
                <a:tc>
                  <a:txBody>
                    <a:bodyPr/>
                    <a:lstStyle/>
                    <a:p>
                      <a:endParaRPr lang="en-US" dirty="0"/>
                    </a:p>
                  </a:txBody>
                  <a:tcPr/>
                </a:tc>
                <a:tc>
                  <a:txBody>
                    <a:bodyPr/>
                    <a:lstStyle/>
                    <a:p>
                      <a:r>
                        <a:rPr lang="en-US" sz="1100" b="1" i="1" dirty="0"/>
                        <a:t>Control</a:t>
                      </a:r>
                      <a:r>
                        <a:rPr lang="en-US" sz="1100" dirty="0"/>
                        <a:t> – indicates a controlling entity or manager. Serves as a mediator between entities and boundaries.</a:t>
                      </a:r>
                    </a:p>
                    <a:p>
                      <a:endParaRPr lang="en-US" sz="1100" dirty="0"/>
                    </a:p>
                  </a:txBody>
                  <a:tcPr/>
                </a:tc>
                <a:extLst>
                  <a:ext uri="{0D108BD9-81ED-4DB2-BD59-A6C34878D82A}">
                    <a16:rowId xmlns:a16="http://schemas.microsoft.com/office/drawing/2014/main" val="17665307"/>
                  </a:ext>
                </a:extLst>
              </a:tr>
            </a:tbl>
          </a:graphicData>
        </a:graphic>
      </p:graphicFrame>
      <p:pic>
        <p:nvPicPr>
          <p:cNvPr id="7" name="Picture 6">
            <a:extLst>
              <a:ext uri="{FF2B5EF4-FFF2-40B4-BE49-F238E27FC236}">
                <a16:creationId xmlns:a16="http://schemas.microsoft.com/office/drawing/2014/main" id="{A3A23678-90B5-413D-84B4-C968C7AD9B67}"/>
              </a:ext>
            </a:extLst>
          </p:cNvPr>
          <p:cNvPicPr>
            <a:picLocks noChangeAspect="1"/>
          </p:cNvPicPr>
          <p:nvPr/>
        </p:nvPicPr>
        <p:blipFill>
          <a:blip r:embed="rId2"/>
          <a:stretch>
            <a:fillRect/>
          </a:stretch>
        </p:blipFill>
        <p:spPr>
          <a:xfrm>
            <a:off x="963089" y="3092449"/>
            <a:ext cx="333742" cy="594361"/>
          </a:xfrm>
          <a:prstGeom prst="rect">
            <a:avLst/>
          </a:prstGeom>
        </p:spPr>
      </p:pic>
      <p:pic>
        <p:nvPicPr>
          <p:cNvPr id="8" name="Picture 7">
            <a:extLst>
              <a:ext uri="{FF2B5EF4-FFF2-40B4-BE49-F238E27FC236}">
                <a16:creationId xmlns:a16="http://schemas.microsoft.com/office/drawing/2014/main" id="{F2DAE097-C778-4A4F-8ECE-445012334738}"/>
              </a:ext>
            </a:extLst>
          </p:cNvPr>
          <p:cNvPicPr>
            <a:picLocks noChangeAspect="1"/>
          </p:cNvPicPr>
          <p:nvPr/>
        </p:nvPicPr>
        <p:blipFill>
          <a:blip r:embed="rId3"/>
          <a:stretch>
            <a:fillRect/>
          </a:stretch>
        </p:blipFill>
        <p:spPr>
          <a:xfrm>
            <a:off x="854895" y="3770913"/>
            <a:ext cx="550129" cy="594361"/>
          </a:xfrm>
          <a:prstGeom prst="rect">
            <a:avLst/>
          </a:prstGeom>
        </p:spPr>
      </p:pic>
      <p:pic>
        <p:nvPicPr>
          <p:cNvPr id="9" name="Picture 8">
            <a:extLst>
              <a:ext uri="{FF2B5EF4-FFF2-40B4-BE49-F238E27FC236}">
                <a16:creationId xmlns:a16="http://schemas.microsoft.com/office/drawing/2014/main" id="{810E8AA2-72FD-4F72-84D4-11588B83EE97}"/>
              </a:ext>
            </a:extLst>
          </p:cNvPr>
          <p:cNvPicPr>
            <a:picLocks noChangeAspect="1"/>
          </p:cNvPicPr>
          <p:nvPr/>
        </p:nvPicPr>
        <p:blipFill>
          <a:blip r:embed="rId4"/>
          <a:stretch>
            <a:fillRect/>
          </a:stretch>
        </p:blipFill>
        <p:spPr>
          <a:xfrm>
            <a:off x="751160" y="2372677"/>
            <a:ext cx="757600" cy="658529"/>
          </a:xfrm>
          <a:prstGeom prst="rect">
            <a:avLst/>
          </a:prstGeom>
        </p:spPr>
      </p:pic>
      <p:pic>
        <p:nvPicPr>
          <p:cNvPr id="10" name="Picture 9">
            <a:extLst>
              <a:ext uri="{FF2B5EF4-FFF2-40B4-BE49-F238E27FC236}">
                <a16:creationId xmlns:a16="http://schemas.microsoft.com/office/drawing/2014/main" id="{7227CCC6-8908-439F-AFA4-66C38C72C392}"/>
              </a:ext>
            </a:extLst>
          </p:cNvPr>
          <p:cNvPicPr>
            <a:picLocks noChangeAspect="1"/>
          </p:cNvPicPr>
          <p:nvPr/>
        </p:nvPicPr>
        <p:blipFill>
          <a:blip r:embed="rId5"/>
          <a:stretch>
            <a:fillRect/>
          </a:stretch>
        </p:blipFill>
        <p:spPr>
          <a:xfrm>
            <a:off x="674537" y="4420645"/>
            <a:ext cx="910843" cy="569277"/>
          </a:xfrm>
          <a:prstGeom prst="rect">
            <a:avLst/>
          </a:prstGeom>
        </p:spPr>
      </p:pic>
      <p:graphicFrame>
        <p:nvGraphicFramePr>
          <p:cNvPr id="11" name="Table 4">
            <a:extLst>
              <a:ext uri="{FF2B5EF4-FFF2-40B4-BE49-F238E27FC236}">
                <a16:creationId xmlns:a16="http://schemas.microsoft.com/office/drawing/2014/main" id="{83EB7DC9-3B15-4EA7-A859-FA547169DB29}"/>
              </a:ext>
            </a:extLst>
          </p:cNvPr>
          <p:cNvGraphicFramePr>
            <a:graphicFrameLocks/>
          </p:cNvGraphicFramePr>
          <p:nvPr>
            <p:extLst>
              <p:ext uri="{D42A27DB-BD31-4B8C-83A1-F6EECF244321}">
                <p14:modId xmlns:p14="http://schemas.microsoft.com/office/powerpoint/2010/main" val="371699673"/>
              </p:ext>
            </p:extLst>
          </p:nvPr>
        </p:nvGraphicFramePr>
        <p:xfrm>
          <a:off x="4754880" y="1953260"/>
          <a:ext cx="4183380" cy="4178300"/>
        </p:xfrm>
        <a:graphic>
          <a:graphicData uri="http://schemas.openxmlformats.org/drawingml/2006/table">
            <a:tbl>
              <a:tblPr firstRow="1" bandRow="1">
                <a:tableStyleId>{5940675A-B579-460E-94D1-54222C63F5DA}</a:tableStyleId>
              </a:tblPr>
              <a:tblGrid>
                <a:gridCol w="1333500">
                  <a:extLst>
                    <a:ext uri="{9D8B030D-6E8A-4147-A177-3AD203B41FA5}">
                      <a16:colId xmlns:a16="http://schemas.microsoft.com/office/drawing/2014/main" val="2012926040"/>
                    </a:ext>
                  </a:extLst>
                </a:gridCol>
                <a:gridCol w="2849880">
                  <a:extLst>
                    <a:ext uri="{9D8B030D-6E8A-4147-A177-3AD203B41FA5}">
                      <a16:colId xmlns:a16="http://schemas.microsoft.com/office/drawing/2014/main" val="2047386768"/>
                    </a:ext>
                  </a:extLst>
                </a:gridCol>
              </a:tblGrid>
              <a:tr h="317500">
                <a:tc>
                  <a:txBody>
                    <a:bodyPr/>
                    <a:lstStyle/>
                    <a:p>
                      <a:pPr algn="ctr"/>
                      <a:r>
                        <a:rPr lang="en-US" dirty="0"/>
                        <a:t>Symbol</a:t>
                      </a:r>
                    </a:p>
                  </a:txBody>
                  <a:tcPr/>
                </a:tc>
                <a:tc>
                  <a:txBody>
                    <a:bodyPr/>
                    <a:lstStyle/>
                    <a:p>
                      <a:pPr algn="ctr"/>
                      <a:r>
                        <a:rPr lang="en-US" dirty="0"/>
                        <a:t>Description</a:t>
                      </a:r>
                    </a:p>
                  </a:txBody>
                  <a:tcPr/>
                </a:tc>
                <a:extLst>
                  <a:ext uri="{0D108BD9-81ED-4DB2-BD59-A6C34878D82A}">
                    <a16:rowId xmlns:a16="http://schemas.microsoft.com/office/drawing/2014/main" val="1742872869"/>
                  </a:ext>
                </a:extLst>
              </a:tr>
              <a:tr h="764540">
                <a:tc>
                  <a:txBody>
                    <a:bodyPr/>
                    <a:lstStyle/>
                    <a:p>
                      <a:endParaRPr lang="en-US" dirty="0"/>
                    </a:p>
                  </a:txBody>
                  <a:tcPr/>
                </a:tc>
                <a:tc>
                  <a:txBody>
                    <a:bodyPr/>
                    <a:lstStyle/>
                    <a:p>
                      <a:r>
                        <a:rPr lang="en-US" sz="1100" b="1" i="1" kern="1200" dirty="0">
                          <a:solidFill>
                            <a:schemeClr val="tx1"/>
                          </a:solidFill>
                          <a:latin typeface="+mn-lt"/>
                          <a:ea typeface="+mn-ea"/>
                          <a:cs typeface="+mn-cs"/>
                        </a:rPr>
                        <a:t>Activation bars </a:t>
                      </a:r>
                      <a:r>
                        <a:rPr lang="en-US" sz="1100" i="0" kern="1200" dirty="0">
                          <a:solidFill>
                            <a:schemeClr val="tx1"/>
                          </a:solidFill>
                          <a:latin typeface="+mn-lt"/>
                          <a:ea typeface="+mn-ea"/>
                          <a:cs typeface="+mn-cs"/>
                        </a:rPr>
                        <a:t>– is used to indicate that an object is active during an interaction between two objects. The length indicates the duration of the objects staying active.</a:t>
                      </a:r>
                    </a:p>
                  </a:txBody>
                  <a:tcPr/>
                </a:tc>
                <a:extLst>
                  <a:ext uri="{0D108BD9-81ED-4DB2-BD59-A6C34878D82A}">
                    <a16:rowId xmlns:a16="http://schemas.microsoft.com/office/drawing/2014/main" val="3234233848"/>
                  </a:ext>
                </a:extLst>
              </a:tr>
              <a:tr h="662940">
                <a:tc>
                  <a:txBody>
                    <a:bodyPr/>
                    <a:lstStyle/>
                    <a:p>
                      <a:endParaRPr lang="en-US" dirty="0"/>
                    </a:p>
                  </a:txBody>
                  <a:tcPr/>
                </a:tc>
                <a:tc>
                  <a:txBody>
                    <a:bodyPr/>
                    <a:lstStyle/>
                    <a:p>
                      <a:r>
                        <a:rPr lang="en-US" sz="1100" b="1" i="1" kern="1200" dirty="0">
                          <a:solidFill>
                            <a:schemeClr val="tx1"/>
                          </a:solidFill>
                          <a:latin typeface="+mn-lt"/>
                          <a:ea typeface="+mn-ea"/>
                          <a:cs typeface="+mn-cs"/>
                        </a:rPr>
                        <a:t>Synchronous message </a:t>
                      </a:r>
                      <a:r>
                        <a:rPr lang="en-US" sz="1100" i="0" kern="1200" dirty="0">
                          <a:solidFill>
                            <a:schemeClr val="tx1"/>
                          </a:solidFill>
                          <a:latin typeface="+mn-lt"/>
                          <a:ea typeface="+mn-ea"/>
                          <a:cs typeface="+mn-cs"/>
                        </a:rPr>
                        <a:t>– is used when the sender waits for the receiver to process the message and return before carrying on with another message.</a:t>
                      </a:r>
                    </a:p>
                  </a:txBody>
                  <a:tcPr/>
                </a:tc>
                <a:extLst>
                  <a:ext uri="{0D108BD9-81ED-4DB2-BD59-A6C34878D82A}">
                    <a16:rowId xmlns:a16="http://schemas.microsoft.com/office/drawing/2014/main" val="511665258"/>
                  </a:ext>
                </a:extLst>
              </a:tr>
              <a:tr h="662940">
                <a:tc>
                  <a:txBody>
                    <a:bodyPr/>
                    <a:lstStyle/>
                    <a:p>
                      <a:endParaRPr lang="en-US" dirty="0"/>
                    </a:p>
                  </a:txBody>
                  <a:tcPr/>
                </a:tc>
                <a:tc>
                  <a:txBody>
                    <a:bodyPr/>
                    <a:lstStyle/>
                    <a:p>
                      <a:r>
                        <a:rPr lang="en-US" sz="1100" b="1" i="1" kern="1200" dirty="0">
                          <a:solidFill>
                            <a:schemeClr val="tx1"/>
                          </a:solidFill>
                          <a:latin typeface="+mn-lt"/>
                          <a:ea typeface="+mn-ea"/>
                          <a:cs typeface="+mn-cs"/>
                        </a:rPr>
                        <a:t>Asynchronous message </a:t>
                      </a:r>
                      <a:r>
                        <a:rPr lang="en-US" sz="1100" i="0" kern="1200" dirty="0">
                          <a:solidFill>
                            <a:schemeClr val="tx1"/>
                          </a:solidFill>
                          <a:latin typeface="+mn-lt"/>
                          <a:ea typeface="+mn-ea"/>
                          <a:cs typeface="+mn-cs"/>
                        </a:rPr>
                        <a:t>– is used when the sender does not wait for receiver to process the message before sending other messages to other objects.</a:t>
                      </a:r>
                    </a:p>
                  </a:txBody>
                  <a:tcPr/>
                </a:tc>
                <a:extLst>
                  <a:ext uri="{0D108BD9-81ED-4DB2-BD59-A6C34878D82A}">
                    <a16:rowId xmlns:a16="http://schemas.microsoft.com/office/drawing/2014/main" val="887498148"/>
                  </a:ext>
                </a:extLst>
              </a:tr>
              <a:tr h="619760">
                <a:tc>
                  <a:txBody>
                    <a:bodyPr/>
                    <a:lstStyle/>
                    <a:p>
                      <a:endParaRPr lang="en-US" dirty="0"/>
                    </a:p>
                  </a:txBody>
                  <a:tcPr/>
                </a:tc>
                <a:tc>
                  <a:txBody>
                    <a:bodyPr/>
                    <a:lstStyle/>
                    <a:p>
                      <a:r>
                        <a:rPr lang="en-US" sz="1100" b="1" i="1" kern="1200" dirty="0">
                          <a:solidFill>
                            <a:schemeClr val="tx1"/>
                          </a:solidFill>
                          <a:latin typeface="+mn-lt"/>
                          <a:ea typeface="+mn-ea"/>
                          <a:cs typeface="+mn-cs"/>
                        </a:rPr>
                        <a:t>Return message </a:t>
                      </a:r>
                      <a:r>
                        <a:rPr lang="en-US" sz="1100" i="0" kern="1200" dirty="0">
                          <a:solidFill>
                            <a:schemeClr val="tx1"/>
                          </a:solidFill>
                          <a:latin typeface="+mn-lt"/>
                          <a:ea typeface="+mn-ea"/>
                          <a:cs typeface="+mn-cs"/>
                        </a:rPr>
                        <a:t>– is used to indicate that the receiver is done processing the message and is returning control to the caller</a:t>
                      </a:r>
                    </a:p>
                    <a:p>
                      <a:endParaRPr lang="en-US" sz="1100" i="0" kern="1200" dirty="0">
                        <a:solidFill>
                          <a:schemeClr val="tx1"/>
                        </a:solidFill>
                        <a:latin typeface="+mn-lt"/>
                        <a:ea typeface="+mn-ea"/>
                        <a:cs typeface="+mn-cs"/>
                      </a:endParaRPr>
                    </a:p>
                  </a:txBody>
                  <a:tcPr/>
                </a:tc>
                <a:extLst>
                  <a:ext uri="{0D108BD9-81ED-4DB2-BD59-A6C34878D82A}">
                    <a16:rowId xmlns:a16="http://schemas.microsoft.com/office/drawing/2014/main" val="1993932948"/>
                  </a:ext>
                </a:extLst>
              </a:tr>
              <a:tr h="739140">
                <a:tc>
                  <a:txBody>
                    <a:bodyPr/>
                    <a:lstStyle/>
                    <a:p>
                      <a:endParaRPr lang="en-US" dirty="0"/>
                    </a:p>
                  </a:txBody>
                  <a:tcPr/>
                </a:tc>
                <a:tc>
                  <a:txBody>
                    <a:bodyPr/>
                    <a:lstStyle/>
                    <a:p>
                      <a:r>
                        <a:rPr lang="en-US" sz="1100" b="1" i="1" kern="1200" dirty="0">
                          <a:solidFill>
                            <a:schemeClr val="tx1"/>
                          </a:solidFill>
                          <a:latin typeface="+mn-lt"/>
                          <a:ea typeface="+mn-ea"/>
                          <a:cs typeface="+mn-cs"/>
                        </a:rPr>
                        <a:t>Destruction occurrence specification </a:t>
                      </a:r>
                      <a:r>
                        <a:rPr lang="en-US" sz="1100" i="0" kern="1200" dirty="0">
                          <a:solidFill>
                            <a:schemeClr val="tx1"/>
                          </a:solidFill>
                          <a:latin typeface="+mn-lt"/>
                          <a:ea typeface="+mn-ea"/>
                          <a:cs typeface="+mn-cs"/>
                        </a:rPr>
                        <a:t>– is used to delete a participant that is no longer needed</a:t>
                      </a:r>
                    </a:p>
                    <a:p>
                      <a:endParaRPr lang="en-US" sz="1100" i="0" kern="1200" dirty="0">
                        <a:solidFill>
                          <a:schemeClr val="tx1"/>
                        </a:solidFill>
                        <a:latin typeface="+mn-lt"/>
                        <a:ea typeface="+mn-ea"/>
                        <a:cs typeface="+mn-cs"/>
                      </a:endParaRPr>
                    </a:p>
                  </a:txBody>
                  <a:tcPr/>
                </a:tc>
                <a:extLst>
                  <a:ext uri="{0D108BD9-81ED-4DB2-BD59-A6C34878D82A}">
                    <a16:rowId xmlns:a16="http://schemas.microsoft.com/office/drawing/2014/main" val="17665307"/>
                  </a:ext>
                </a:extLst>
              </a:tr>
            </a:tbl>
          </a:graphicData>
        </a:graphic>
      </p:graphicFrame>
      <p:pic>
        <p:nvPicPr>
          <p:cNvPr id="12" name="Picture 11">
            <a:extLst>
              <a:ext uri="{FF2B5EF4-FFF2-40B4-BE49-F238E27FC236}">
                <a16:creationId xmlns:a16="http://schemas.microsoft.com/office/drawing/2014/main" id="{6F8502C8-788F-4D9E-878E-F43AAE3FFAC9}"/>
              </a:ext>
            </a:extLst>
          </p:cNvPr>
          <p:cNvPicPr>
            <a:picLocks noChangeAspect="1"/>
          </p:cNvPicPr>
          <p:nvPr/>
        </p:nvPicPr>
        <p:blipFill>
          <a:blip r:embed="rId6"/>
          <a:stretch>
            <a:fillRect/>
          </a:stretch>
        </p:blipFill>
        <p:spPr>
          <a:xfrm>
            <a:off x="719373" y="5106729"/>
            <a:ext cx="789387" cy="547243"/>
          </a:xfrm>
          <a:prstGeom prst="rect">
            <a:avLst/>
          </a:prstGeom>
        </p:spPr>
      </p:pic>
      <p:pic>
        <p:nvPicPr>
          <p:cNvPr id="13" name="Picture 12">
            <a:extLst>
              <a:ext uri="{FF2B5EF4-FFF2-40B4-BE49-F238E27FC236}">
                <a16:creationId xmlns:a16="http://schemas.microsoft.com/office/drawing/2014/main" id="{D1CDDED2-95CA-4766-8E7D-2BF7BE838E1E}"/>
              </a:ext>
            </a:extLst>
          </p:cNvPr>
          <p:cNvPicPr>
            <a:picLocks noChangeAspect="1"/>
          </p:cNvPicPr>
          <p:nvPr/>
        </p:nvPicPr>
        <p:blipFill>
          <a:blip r:embed="rId7"/>
          <a:stretch>
            <a:fillRect/>
          </a:stretch>
        </p:blipFill>
        <p:spPr>
          <a:xfrm>
            <a:off x="5171956" y="2353309"/>
            <a:ext cx="441126" cy="697263"/>
          </a:xfrm>
          <a:prstGeom prst="rect">
            <a:avLst/>
          </a:prstGeom>
        </p:spPr>
      </p:pic>
      <p:pic>
        <p:nvPicPr>
          <p:cNvPr id="14" name="Picture 13">
            <a:extLst>
              <a:ext uri="{FF2B5EF4-FFF2-40B4-BE49-F238E27FC236}">
                <a16:creationId xmlns:a16="http://schemas.microsoft.com/office/drawing/2014/main" id="{DBE03AC9-6C39-4430-B823-71AD41BE7BC1}"/>
              </a:ext>
            </a:extLst>
          </p:cNvPr>
          <p:cNvPicPr>
            <a:picLocks noChangeAspect="1"/>
          </p:cNvPicPr>
          <p:nvPr/>
        </p:nvPicPr>
        <p:blipFill>
          <a:blip r:embed="rId8"/>
          <a:stretch>
            <a:fillRect/>
          </a:stretch>
        </p:blipFill>
        <p:spPr>
          <a:xfrm>
            <a:off x="4774331" y="3266471"/>
            <a:ext cx="1255820" cy="330169"/>
          </a:xfrm>
          <a:prstGeom prst="rect">
            <a:avLst/>
          </a:prstGeom>
        </p:spPr>
      </p:pic>
      <p:pic>
        <p:nvPicPr>
          <p:cNvPr id="15" name="Picture 14">
            <a:extLst>
              <a:ext uri="{FF2B5EF4-FFF2-40B4-BE49-F238E27FC236}">
                <a16:creationId xmlns:a16="http://schemas.microsoft.com/office/drawing/2014/main" id="{B0067F60-8597-4BDA-A7CE-B4FB411391F8}"/>
              </a:ext>
            </a:extLst>
          </p:cNvPr>
          <p:cNvPicPr>
            <a:picLocks noChangeAspect="1"/>
          </p:cNvPicPr>
          <p:nvPr/>
        </p:nvPicPr>
        <p:blipFill>
          <a:blip r:embed="rId9"/>
          <a:stretch>
            <a:fillRect/>
          </a:stretch>
        </p:blipFill>
        <p:spPr>
          <a:xfrm>
            <a:off x="4839038" y="3951493"/>
            <a:ext cx="1062368" cy="435843"/>
          </a:xfrm>
          <a:prstGeom prst="rect">
            <a:avLst/>
          </a:prstGeom>
        </p:spPr>
      </p:pic>
      <p:pic>
        <p:nvPicPr>
          <p:cNvPr id="16" name="Picture 15">
            <a:extLst>
              <a:ext uri="{FF2B5EF4-FFF2-40B4-BE49-F238E27FC236}">
                <a16:creationId xmlns:a16="http://schemas.microsoft.com/office/drawing/2014/main" id="{5CA3784D-8D82-4D43-BD4F-40B52E086A16}"/>
              </a:ext>
            </a:extLst>
          </p:cNvPr>
          <p:cNvPicPr>
            <a:picLocks noChangeAspect="1"/>
          </p:cNvPicPr>
          <p:nvPr/>
        </p:nvPicPr>
        <p:blipFill>
          <a:blip r:embed="rId10"/>
          <a:stretch>
            <a:fillRect/>
          </a:stretch>
        </p:blipFill>
        <p:spPr>
          <a:xfrm>
            <a:off x="4839038" y="4662626"/>
            <a:ext cx="1126406" cy="444103"/>
          </a:xfrm>
          <a:prstGeom prst="rect">
            <a:avLst/>
          </a:prstGeom>
        </p:spPr>
      </p:pic>
      <p:pic>
        <p:nvPicPr>
          <p:cNvPr id="17" name="Picture 16">
            <a:extLst>
              <a:ext uri="{FF2B5EF4-FFF2-40B4-BE49-F238E27FC236}">
                <a16:creationId xmlns:a16="http://schemas.microsoft.com/office/drawing/2014/main" id="{5C49B78F-2AEE-48C3-876E-C05D69E95AED}"/>
              </a:ext>
            </a:extLst>
          </p:cNvPr>
          <p:cNvPicPr>
            <a:picLocks noChangeAspect="1"/>
          </p:cNvPicPr>
          <p:nvPr/>
        </p:nvPicPr>
        <p:blipFill>
          <a:blip r:embed="rId11"/>
          <a:stretch>
            <a:fillRect/>
          </a:stretch>
        </p:blipFill>
        <p:spPr>
          <a:xfrm>
            <a:off x="5089509" y="5449155"/>
            <a:ext cx="606019" cy="557981"/>
          </a:xfrm>
          <a:prstGeom prst="rect">
            <a:avLst/>
          </a:prstGeom>
        </p:spPr>
      </p:pic>
    </p:spTree>
    <p:extLst>
      <p:ext uri="{BB962C8B-B14F-4D97-AF65-F5344CB8AC3E}">
        <p14:creationId xmlns:p14="http://schemas.microsoft.com/office/powerpoint/2010/main" val="288613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7EE1-AF2B-414F-B978-C888CFF56E0D}"/>
              </a:ext>
            </a:extLst>
          </p:cNvPr>
          <p:cNvSpPr>
            <a:spLocks noGrp="1"/>
          </p:cNvSpPr>
          <p:nvPr>
            <p:ph type="title"/>
          </p:nvPr>
        </p:nvSpPr>
        <p:spPr/>
        <p:txBody>
          <a:bodyPr/>
          <a:lstStyle/>
          <a:p>
            <a:r>
              <a:rPr lang="en-GB" dirty="0"/>
              <a:t>Terms Used in Sequence Diagrams </a:t>
            </a:r>
          </a:p>
        </p:txBody>
      </p:sp>
      <p:pic>
        <p:nvPicPr>
          <p:cNvPr id="9" name="Content Placeholder 8">
            <a:extLst>
              <a:ext uri="{FF2B5EF4-FFF2-40B4-BE49-F238E27FC236}">
                <a16:creationId xmlns:a16="http://schemas.microsoft.com/office/drawing/2014/main" id="{FBAC06FC-7672-42B3-9749-E50D6A341A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146" y="1849783"/>
            <a:ext cx="6206836" cy="4209331"/>
          </a:xfrm>
        </p:spPr>
      </p:pic>
    </p:spTree>
    <p:extLst>
      <p:ext uri="{BB962C8B-B14F-4D97-AF65-F5344CB8AC3E}">
        <p14:creationId xmlns:p14="http://schemas.microsoft.com/office/powerpoint/2010/main" val="99393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166B-F915-47CA-BA94-5E55316A5894}"/>
              </a:ext>
            </a:extLst>
          </p:cNvPr>
          <p:cNvSpPr>
            <a:spLocks noGrp="1"/>
          </p:cNvSpPr>
          <p:nvPr>
            <p:ph type="title"/>
          </p:nvPr>
        </p:nvSpPr>
        <p:spPr/>
        <p:txBody>
          <a:bodyPr/>
          <a:lstStyle/>
          <a:p>
            <a:r>
              <a:rPr lang="en-US" dirty="0"/>
              <a:t>Sequence Diagram – Example and task</a:t>
            </a:r>
          </a:p>
        </p:txBody>
      </p:sp>
      <p:sp>
        <p:nvSpPr>
          <p:cNvPr id="6" name="Content Placeholder 5">
            <a:extLst>
              <a:ext uri="{FF2B5EF4-FFF2-40B4-BE49-F238E27FC236}">
                <a16:creationId xmlns:a16="http://schemas.microsoft.com/office/drawing/2014/main" id="{38EFB708-C8B2-4C8A-B7D8-78CF08572DB3}"/>
              </a:ext>
            </a:extLst>
          </p:cNvPr>
          <p:cNvSpPr>
            <a:spLocks noGrp="1"/>
          </p:cNvSpPr>
          <p:nvPr>
            <p:ph idx="1"/>
          </p:nvPr>
        </p:nvSpPr>
        <p:spPr>
          <a:xfrm>
            <a:off x="586741" y="1845734"/>
            <a:ext cx="4251960" cy="4395046"/>
          </a:xfrm>
          <a:ln>
            <a:solidFill>
              <a:schemeClr val="accent1"/>
            </a:solidFill>
          </a:ln>
        </p:spPr>
        <p:txBody>
          <a:bodyPr/>
          <a:lstStyle/>
          <a:p>
            <a:r>
              <a:rPr lang="en-US" dirty="0"/>
              <a:t>Example:</a:t>
            </a:r>
          </a:p>
          <a:p>
            <a:endParaRPr lang="en-US" dirty="0"/>
          </a:p>
          <a:p>
            <a:endParaRPr lang="en-US" dirty="0"/>
          </a:p>
        </p:txBody>
      </p:sp>
      <p:sp>
        <p:nvSpPr>
          <p:cNvPr id="7" name="Content Placeholder 5">
            <a:extLst>
              <a:ext uri="{FF2B5EF4-FFF2-40B4-BE49-F238E27FC236}">
                <a16:creationId xmlns:a16="http://schemas.microsoft.com/office/drawing/2014/main" id="{12A1FCFF-EABA-485E-AA6D-67BE1A248EEB}"/>
              </a:ext>
            </a:extLst>
          </p:cNvPr>
          <p:cNvSpPr txBox="1">
            <a:spLocks/>
          </p:cNvSpPr>
          <p:nvPr/>
        </p:nvSpPr>
        <p:spPr>
          <a:xfrm>
            <a:off x="4960619" y="1839808"/>
            <a:ext cx="401574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p:txBody>
      </p:sp>
      <p:sp>
        <p:nvSpPr>
          <p:cNvPr id="8" name="Content Placeholder 5">
            <a:extLst>
              <a:ext uri="{FF2B5EF4-FFF2-40B4-BE49-F238E27FC236}">
                <a16:creationId xmlns:a16="http://schemas.microsoft.com/office/drawing/2014/main" id="{F3068174-D6F1-4DA0-99E9-455D266C3B68}"/>
              </a:ext>
            </a:extLst>
          </p:cNvPr>
          <p:cNvSpPr txBox="1">
            <a:spLocks/>
          </p:cNvSpPr>
          <p:nvPr/>
        </p:nvSpPr>
        <p:spPr>
          <a:xfrm>
            <a:off x="4960619" y="1839808"/>
            <a:ext cx="4015741" cy="4023360"/>
          </a:xfrm>
          <a:prstGeom prst="rect">
            <a:avLst/>
          </a:prstGeom>
          <a:ln>
            <a:solidFill>
              <a:schemeClr val="accent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Task:  Using the POS scenario given in the activity diagram task, create a sequence diagram with the following details:</a:t>
            </a:r>
          </a:p>
          <a:p>
            <a:pPr>
              <a:buFont typeface="Arial" panose="020B0604020202020204" pitchFamily="34" charset="0"/>
              <a:buChar char="•"/>
            </a:pPr>
            <a:r>
              <a:rPr lang="en-US" dirty="0"/>
              <a:t> Create the user as an actor, the POS as an entity, a control that verifies the pin and updates the database when the transaction is successful.</a:t>
            </a:r>
          </a:p>
          <a:p>
            <a:pPr>
              <a:buFont typeface="Arial" panose="020B0604020202020204" pitchFamily="34" charset="0"/>
              <a:buChar char="•"/>
            </a:pPr>
            <a:r>
              <a:rPr lang="en-US" dirty="0"/>
              <a:t> Create the database as a boundary and show all the events and responses with the appropriate arrow.</a:t>
            </a:r>
          </a:p>
          <a:p>
            <a:endParaRPr lang="en-US" dirty="0"/>
          </a:p>
        </p:txBody>
      </p:sp>
      <p:pic>
        <p:nvPicPr>
          <p:cNvPr id="9" name="Picture 8">
            <a:extLst>
              <a:ext uri="{FF2B5EF4-FFF2-40B4-BE49-F238E27FC236}">
                <a16:creationId xmlns:a16="http://schemas.microsoft.com/office/drawing/2014/main" id="{71A3F958-6BB8-48D7-9AB5-21D4BA0B6811}"/>
              </a:ext>
            </a:extLst>
          </p:cNvPr>
          <p:cNvPicPr>
            <a:picLocks noChangeAspect="1"/>
          </p:cNvPicPr>
          <p:nvPr/>
        </p:nvPicPr>
        <p:blipFill>
          <a:blip r:embed="rId2"/>
          <a:stretch>
            <a:fillRect/>
          </a:stretch>
        </p:blipFill>
        <p:spPr>
          <a:xfrm>
            <a:off x="822959" y="2118360"/>
            <a:ext cx="3607364" cy="4023360"/>
          </a:xfrm>
          <a:prstGeom prst="rect">
            <a:avLst/>
          </a:prstGeom>
        </p:spPr>
      </p:pic>
    </p:spTree>
    <p:extLst>
      <p:ext uri="{BB962C8B-B14F-4D97-AF65-F5344CB8AC3E}">
        <p14:creationId xmlns:p14="http://schemas.microsoft.com/office/powerpoint/2010/main" val="28314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10D5-7686-4034-BD54-657AB6BF1A46}"/>
              </a:ext>
            </a:extLst>
          </p:cNvPr>
          <p:cNvSpPr>
            <a:spLocks noGrp="1"/>
          </p:cNvSpPr>
          <p:nvPr>
            <p:ph type="title"/>
          </p:nvPr>
        </p:nvSpPr>
        <p:spPr/>
        <p:txBody>
          <a:bodyPr/>
          <a:lstStyle/>
          <a:p>
            <a:r>
              <a:rPr lang="en-US" dirty="0"/>
              <a:t>User Interface and Test Modelling – Wireframe.</a:t>
            </a:r>
          </a:p>
        </p:txBody>
      </p:sp>
      <p:sp>
        <p:nvSpPr>
          <p:cNvPr id="3" name="Content Placeholder 2">
            <a:extLst>
              <a:ext uri="{FF2B5EF4-FFF2-40B4-BE49-F238E27FC236}">
                <a16:creationId xmlns:a16="http://schemas.microsoft.com/office/drawing/2014/main" id="{E151BF03-38E5-411B-BAE3-358EFDDBEB4C}"/>
              </a:ext>
            </a:extLst>
          </p:cNvPr>
          <p:cNvSpPr>
            <a:spLocks noGrp="1"/>
          </p:cNvSpPr>
          <p:nvPr>
            <p:ph idx="1"/>
          </p:nvPr>
        </p:nvSpPr>
        <p:spPr>
          <a:xfrm>
            <a:off x="822960" y="1845734"/>
            <a:ext cx="3924532" cy="4023360"/>
          </a:xfrm>
        </p:spPr>
        <p:txBody>
          <a:bodyPr>
            <a:normAutofit lnSpcReduction="10000"/>
          </a:bodyPr>
          <a:lstStyle/>
          <a:p>
            <a:pPr>
              <a:buFont typeface="Wingdings" panose="05000000000000000000" pitchFamily="2" charset="2"/>
              <a:buChar char="v"/>
            </a:pPr>
            <a:r>
              <a:rPr lang="en-US" dirty="0"/>
              <a:t> Wireframe is a sketch of the system to be built. They are used to lay out content and functionality of a page taking into account user needs and use.</a:t>
            </a:r>
          </a:p>
          <a:p>
            <a:pPr>
              <a:buFont typeface="Wingdings" panose="05000000000000000000" pitchFamily="2" charset="2"/>
              <a:buChar char="v"/>
            </a:pPr>
            <a:endParaRPr lang="en-US" dirty="0"/>
          </a:p>
          <a:p>
            <a:pPr>
              <a:buFont typeface="Wingdings" panose="05000000000000000000" pitchFamily="2" charset="2"/>
              <a:buChar char="v"/>
            </a:pPr>
            <a:r>
              <a:rPr lang="en-US" dirty="0"/>
              <a:t>The actual screen design is based on the wireframe.</a:t>
            </a:r>
          </a:p>
          <a:p>
            <a:pPr>
              <a:buFont typeface="Wingdings" panose="05000000000000000000" pitchFamily="2" charset="2"/>
              <a:buChar char="v"/>
            </a:pPr>
            <a:endParaRPr lang="en-US" dirty="0"/>
          </a:p>
          <a:p>
            <a:pPr>
              <a:buFont typeface="Wingdings" panose="05000000000000000000" pitchFamily="2" charset="2"/>
              <a:buChar char="v"/>
            </a:pPr>
            <a:r>
              <a:rPr lang="en-US" dirty="0"/>
              <a:t> Connectors are used to describe relationships and directionality among views.</a:t>
            </a:r>
          </a:p>
        </p:txBody>
      </p:sp>
      <p:pic>
        <p:nvPicPr>
          <p:cNvPr id="4" name="Picture 3">
            <a:extLst>
              <a:ext uri="{FF2B5EF4-FFF2-40B4-BE49-F238E27FC236}">
                <a16:creationId xmlns:a16="http://schemas.microsoft.com/office/drawing/2014/main" id="{7E9F9BE7-1998-4DA8-8DA6-DED7D2B70D93}"/>
              </a:ext>
            </a:extLst>
          </p:cNvPr>
          <p:cNvPicPr>
            <a:picLocks noChangeAspect="1"/>
          </p:cNvPicPr>
          <p:nvPr/>
        </p:nvPicPr>
        <p:blipFill>
          <a:blip r:embed="rId2"/>
          <a:stretch>
            <a:fillRect/>
          </a:stretch>
        </p:blipFill>
        <p:spPr>
          <a:xfrm>
            <a:off x="4849091" y="2351165"/>
            <a:ext cx="4007577" cy="3012498"/>
          </a:xfrm>
          <a:prstGeom prst="rect">
            <a:avLst/>
          </a:prstGeom>
        </p:spPr>
      </p:pic>
    </p:spTree>
    <p:extLst>
      <p:ext uri="{BB962C8B-B14F-4D97-AF65-F5344CB8AC3E}">
        <p14:creationId xmlns:p14="http://schemas.microsoft.com/office/powerpoint/2010/main" val="3300321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A0E9-64EC-42BD-A03E-36EE7B4E90F3}"/>
              </a:ext>
            </a:extLst>
          </p:cNvPr>
          <p:cNvSpPr>
            <a:spLocks noGrp="1"/>
          </p:cNvSpPr>
          <p:nvPr>
            <p:ph type="title"/>
          </p:nvPr>
        </p:nvSpPr>
        <p:spPr/>
        <p:txBody>
          <a:bodyPr/>
          <a:lstStyle/>
          <a:p>
            <a:r>
              <a:rPr lang="en-GB" dirty="0"/>
              <a:t>User Interface and Test Modelling – Wireframe.</a:t>
            </a:r>
            <a:endParaRPr lang="en-US" dirty="0"/>
          </a:p>
        </p:txBody>
      </p:sp>
      <p:sp>
        <p:nvSpPr>
          <p:cNvPr id="3" name="Content Placeholder 2">
            <a:extLst>
              <a:ext uri="{FF2B5EF4-FFF2-40B4-BE49-F238E27FC236}">
                <a16:creationId xmlns:a16="http://schemas.microsoft.com/office/drawing/2014/main" id="{C04B41A2-5DF1-4814-B6F2-83F9F60D9A29}"/>
              </a:ext>
            </a:extLst>
          </p:cNvPr>
          <p:cNvSpPr>
            <a:spLocks noGrp="1"/>
          </p:cNvSpPr>
          <p:nvPr>
            <p:ph idx="1"/>
          </p:nvPr>
        </p:nvSpPr>
        <p:spPr>
          <a:xfrm>
            <a:off x="555105" y="1954107"/>
            <a:ext cx="4247805" cy="4023360"/>
          </a:xfrm>
          <a:ln>
            <a:solidFill>
              <a:schemeClr val="tx1"/>
            </a:solidFill>
          </a:ln>
        </p:spPr>
        <p:txBody>
          <a:bodyPr/>
          <a:lstStyle/>
          <a:p>
            <a:r>
              <a:rPr lang="en-US" dirty="0"/>
              <a:t>Example: </a:t>
            </a:r>
          </a:p>
        </p:txBody>
      </p:sp>
      <p:pic>
        <p:nvPicPr>
          <p:cNvPr id="5" name="Picture 4">
            <a:extLst>
              <a:ext uri="{FF2B5EF4-FFF2-40B4-BE49-F238E27FC236}">
                <a16:creationId xmlns:a16="http://schemas.microsoft.com/office/drawing/2014/main" id="{408E0DBC-7A92-4BB6-B6A4-AAFB93A35080}"/>
              </a:ext>
            </a:extLst>
          </p:cNvPr>
          <p:cNvPicPr>
            <a:picLocks noChangeAspect="1"/>
          </p:cNvPicPr>
          <p:nvPr/>
        </p:nvPicPr>
        <p:blipFill>
          <a:blip r:embed="rId2"/>
          <a:stretch>
            <a:fillRect/>
          </a:stretch>
        </p:blipFill>
        <p:spPr>
          <a:xfrm>
            <a:off x="854681" y="2527879"/>
            <a:ext cx="3648652" cy="3151754"/>
          </a:xfrm>
          <a:prstGeom prst="rect">
            <a:avLst/>
          </a:prstGeom>
        </p:spPr>
      </p:pic>
      <p:sp>
        <p:nvSpPr>
          <p:cNvPr id="6" name="Content Placeholder 2">
            <a:extLst>
              <a:ext uri="{FF2B5EF4-FFF2-40B4-BE49-F238E27FC236}">
                <a16:creationId xmlns:a16="http://schemas.microsoft.com/office/drawing/2014/main" id="{5E335EA2-4E69-4EF7-BB0C-68BA9587EE3B}"/>
              </a:ext>
            </a:extLst>
          </p:cNvPr>
          <p:cNvSpPr txBox="1">
            <a:spLocks/>
          </p:cNvSpPr>
          <p:nvPr/>
        </p:nvSpPr>
        <p:spPr>
          <a:xfrm>
            <a:off x="4896196" y="1950105"/>
            <a:ext cx="3859878" cy="4023360"/>
          </a:xfrm>
          <a:prstGeom prst="rect">
            <a:avLst/>
          </a:prstGeom>
          <a:ln>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t>Task : For the stated POS payment problem, develop a wireframe mockup model for at least four user interfaces, this should include the initial page, the incorrect pin page, the transaction approved page and the page asking if receipt is needed. </a:t>
            </a:r>
          </a:p>
        </p:txBody>
      </p:sp>
    </p:spTree>
    <p:extLst>
      <p:ext uri="{BB962C8B-B14F-4D97-AF65-F5344CB8AC3E}">
        <p14:creationId xmlns:p14="http://schemas.microsoft.com/office/powerpoint/2010/main" val="244394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5624-F299-4858-B199-8701F6215548}"/>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024BBF29-5AA4-4755-B4E0-33450AFE1563}"/>
              </a:ext>
            </a:extLst>
          </p:cNvPr>
          <p:cNvSpPr>
            <a:spLocks noGrp="1"/>
          </p:cNvSpPr>
          <p:nvPr>
            <p:ph idx="1"/>
          </p:nvPr>
        </p:nvSpPr>
        <p:spPr>
          <a:xfrm>
            <a:off x="822959" y="2120942"/>
            <a:ext cx="7543801" cy="4023360"/>
          </a:xfrm>
        </p:spPr>
        <p:txBody>
          <a:bodyPr/>
          <a:lstStyle/>
          <a:p>
            <a:pPr>
              <a:buFont typeface="Wingdings" panose="05000000000000000000" pitchFamily="2" charset="2"/>
              <a:buChar char="v"/>
            </a:pPr>
            <a:r>
              <a:rPr lang="en-US" dirty="0"/>
              <a:t> There are several subsets of diagrams under the UML such as </a:t>
            </a:r>
            <a:r>
              <a:rPr lang="en-US" b="1" i="1" dirty="0"/>
              <a:t>structure diagrams</a:t>
            </a:r>
            <a:r>
              <a:rPr lang="en-US" dirty="0"/>
              <a:t>, </a:t>
            </a:r>
            <a:r>
              <a:rPr lang="en-US" b="1" i="1" dirty="0"/>
              <a:t>interaction diagrams </a:t>
            </a:r>
            <a:r>
              <a:rPr lang="en-US" dirty="0"/>
              <a:t>and </a:t>
            </a:r>
            <a:r>
              <a:rPr lang="en-US" b="1" i="1" dirty="0"/>
              <a:t>behavior diagrams.</a:t>
            </a:r>
          </a:p>
          <a:p>
            <a:pPr>
              <a:buFont typeface="Wingdings" panose="05000000000000000000" pitchFamily="2" charset="2"/>
              <a:buChar char="v"/>
            </a:pPr>
            <a:endParaRPr lang="en-US" b="1" i="1" dirty="0"/>
          </a:p>
          <a:p>
            <a:pPr>
              <a:buFont typeface="Wingdings" panose="05000000000000000000" pitchFamily="2" charset="2"/>
              <a:buChar char="v"/>
            </a:pPr>
            <a:r>
              <a:rPr lang="en-US" b="1" i="1" dirty="0"/>
              <a:t> Activity diagrams </a:t>
            </a:r>
            <a:r>
              <a:rPr lang="en-US" dirty="0"/>
              <a:t>as well as </a:t>
            </a:r>
            <a:r>
              <a:rPr lang="en-US" b="1" i="1" dirty="0"/>
              <a:t>use case</a:t>
            </a:r>
            <a:r>
              <a:rPr lang="en-US" dirty="0"/>
              <a:t> and </a:t>
            </a:r>
            <a:r>
              <a:rPr lang="en-US" b="1" i="1" dirty="0"/>
              <a:t>state machine diagrams </a:t>
            </a:r>
            <a:r>
              <a:rPr lang="en-US" dirty="0"/>
              <a:t>are considered as </a:t>
            </a:r>
            <a:r>
              <a:rPr lang="en-US" b="1" i="1" dirty="0"/>
              <a:t>behavior diagram</a:t>
            </a:r>
            <a:r>
              <a:rPr lang="en-US" dirty="0"/>
              <a:t>.</a:t>
            </a:r>
          </a:p>
          <a:p>
            <a:pPr>
              <a:buFont typeface="Wingdings" panose="05000000000000000000" pitchFamily="2" charset="2"/>
              <a:buChar char="v"/>
            </a:pPr>
            <a:endParaRPr lang="en-US" dirty="0"/>
          </a:p>
          <a:p>
            <a:pPr>
              <a:buFont typeface="Wingdings" panose="05000000000000000000" pitchFamily="2" charset="2"/>
              <a:buChar char="v"/>
            </a:pPr>
            <a:r>
              <a:rPr lang="en-US" b="1" dirty="0"/>
              <a:t> </a:t>
            </a:r>
            <a:r>
              <a:rPr lang="en-US" b="1" i="1" dirty="0"/>
              <a:t>Activity diagrams </a:t>
            </a:r>
            <a:r>
              <a:rPr lang="en-US" dirty="0"/>
              <a:t>are the object-oriented equivalent of flowcharts</a:t>
            </a:r>
          </a:p>
          <a:p>
            <a:pPr>
              <a:buFont typeface="Wingdings" panose="05000000000000000000" pitchFamily="2" charset="2"/>
              <a:buChar char="v"/>
            </a:pPr>
            <a:endParaRPr lang="en-US" b="1" dirty="0"/>
          </a:p>
          <a:p>
            <a:pPr>
              <a:buFont typeface="Wingdings" panose="05000000000000000000" pitchFamily="2" charset="2"/>
              <a:buChar char="v"/>
            </a:pPr>
            <a:r>
              <a:rPr lang="en-US" b="1" dirty="0"/>
              <a:t> </a:t>
            </a:r>
            <a:r>
              <a:rPr lang="en-US" dirty="0"/>
              <a:t>A major benefit of the activity diagram is that it helps to demonstrate the logic of an algorithm.</a:t>
            </a:r>
            <a:endParaRPr lang="en-US" b="1" dirty="0"/>
          </a:p>
          <a:p>
            <a:endParaRPr lang="en-US" b="1" i="1" dirty="0"/>
          </a:p>
        </p:txBody>
      </p:sp>
    </p:spTree>
    <p:extLst>
      <p:ext uri="{BB962C8B-B14F-4D97-AF65-F5344CB8AC3E}">
        <p14:creationId xmlns:p14="http://schemas.microsoft.com/office/powerpoint/2010/main" val="282459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FCDC-CD5B-4107-A1CB-A2661A3331B0}"/>
              </a:ext>
            </a:extLst>
          </p:cNvPr>
          <p:cNvSpPr>
            <a:spLocks noGrp="1"/>
          </p:cNvSpPr>
          <p:nvPr>
            <p:ph type="title"/>
          </p:nvPr>
        </p:nvSpPr>
        <p:spPr/>
        <p:txBody>
          <a:bodyPr/>
          <a:lstStyle/>
          <a:p>
            <a:r>
              <a:rPr lang="en-US" dirty="0"/>
              <a:t>Activity diagram symbols</a:t>
            </a:r>
          </a:p>
        </p:txBody>
      </p:sp>
      <p:pic>
        <p:nvPicPr>
          <p:cNvPr id="8" name="Content Placeholder 7">
            <a:extLst>
              <a:ext uri="{FF2B5EF4-FFF2-40B4-BE49-F238E27FC236}">
                <a16:creationId xmlns:a16="http://schemas.microsoft.com/office/drawing/2014/main" id="{CCC6A01E-9B5A-4C6E-9121-6A0AAB0EE42D}"/>
              </a:ext>
            </a:extLst>
          </p:cNvPr>
          <p:cNvPicPr>
            <a:picLocks noGrp="1" noChangeAspect="1"/>
          </p:cNvPicPr>
          <p:nvPr>
            <p:ph idx="1"/>
          </p:nvPr>
        </p:nvPicPr>
        <p:blipFill>
          <a:blip r:embed="rId2"/>
          <a:stretch>
            <a:fillRect/>
          </a:stretch>
        </p:blipFill>
        <p:spPr>
          <a:xfrm>
            <a:off x="508635" y="1893023"/>
            <a:ext cx="3684233" cy="3678557"/>
          </a:xfrm>
          <a:prstGeom prst="rect">
            <a:avLst/>
          </a:prstGeom>
          <a:ln>
            <a:solidFill>
              <a:schemeClr val="tx1"/>
            </a:solidFill>
          </a:ln>
        </p:spPr>
      </p:pic>
      <p:graphicFrame>
        <p:nvGraphicFramePr>
          <p:cNvPr id="9" name="Table 9">
            <a:extLst>
              <a:ext uri="{FF2B5EF4-FFF2-40B4-BE49-F238E27FC236}">
                <a16:creationId xmlns:a16="http://schemas.microsoft.com/office/drawing/2014/main" id="{E5B5C8CE-8C43-438F-9A54-66DBF9CB892F}"/>
              </a:ext>
            </a:extLst>
          </p:cNvPr>
          <p:cNvGraphicFramePr>
            <a:graphicFrameLocks noGrp="1"/>
          </p:cNvGraphicFramePr>
          <p:nvPr>
            <p:extLst>
              <p:ext uri="{D42A27DB-BD31-4B8C-83A1-F6EECF244321}">
                <p14:modId xmlns:p14="http://schemas.microsoft.com/office/powerpoint/2010/main" val="462104712"/>
              </p:ext>
            </p:extLst>
          </p:nvPr>
        </p:nvGraphicFramePr>
        <p:xfrm>
          <a:off x="4436785" y="1893023"/>
          <a:ext cx="4409537" cy="4191206"/>
        </p:xfrm>
        <a:graphic>
          <a:graphicData uri="http://schemas.openxmlformats.org/drawingml/2006/table">
            <a:tbl>
              <a:tblPr firstRow="1" bandRow="1">
                <a:tableStyleId>{5940675A-B579-460E-94D1-54222C63F5DA}</a:tableStyleId>
              </a:tblPr>
              <a:tblGrid>
                <a:gridCol w="1059007">
                  <a:extLst>
                    <a:ext uri="{9D8B030D-6E8A-4147-A177-3AD203B41FA5}">
                      <a16:colId xmlns:a16="http://schemas.microsoft.com/office/drawing/2014/main" val="2735251021"/>
                    </a:ext>
                  </a:extLst>
                </a:gridCol>
                <a:gridCol w="953558">
                  <a:extLst>
                    <a:ext uri="{9D8B030D-6E8A-4147-A177-3AD203B41FA5}">
                      <a16:colId xmlns:a16="http://schemas.microsoft.com/office/drawing/2014/main" val="4147997183"/>
                    </a:ext>
                  </a:extLst>
                </a:gridCol>
                <a:gridCol w="2396972">
                  <a:extLst>
                    <a:ext uri="{9D8B030D-6E8A-4147-A177-3AD203B41FA5}">
                      <a16:colId xmlns:a16="http://schemas.microsoft.com/office/drawing/2014/main" val="3350897914"/>
                    </a:ext>
                  </a:extLst>
                </a:gridCol>
              </a:tblGrid>
              <a:tr h="442166">
                <a:tc>
                  <a:txBody>
                    <a:bodyPr/>
                    <a:lstStyle/>
                    <a:p>
                      <a:r>
                        <a:rPr lang="en-US" dirty="0"/>
                        <a:t>Symbol</a:t>
                      </a:r>
                    </a:p>
                  </a:txBody>
                  <a:tcPr/>
                </a:tc>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2676077916"/>
                  </a:ext>
                </a:extLst>
              </a:tr>
              <a:tr h="442166">
                <a:tc>
                  <a:txBody>
                    <a:bodyPr/>
                    <a:lstStyle/>
                    <a:p>
                      <a:endParaRPr lang="en-US" dirty="0"/>
                    </a:p>
                  </a:txBody>
                  <a:tcPr/>
                </a:tc>
                <a:tc>
                  <a:txBody>
                    <a:bodyPr/>
                    <a:lstStyle/>
                    <a:p>
                      <a:pPr algn="ctr"/>
                      <a:r>
                        <a:rPr lang="en-US" sz="1400" b="0" dirty="0"/>
                        <a:t>Start </a:t>
                      </a:r>
                    </a:p>
                  </a:txBody>
                  <a:tcPr/>
                </a:tc>
                <a:tc>
                  <a:txBody>
                    <a:bodyPr/>
                    <a:lstStyle/>
                    <a:p>
                      <a:r>
                        <a:rPr lang="en-US" sz="1200" b="0" dirty="0"/>
                        <a:t>Represents the beginning of a process.</a:t>
                      </a:r>
                    </a:p>
                  </a:txBody>
                  <a:tcPr/>
                </a:tc>
                <a:extLst>
                  <a:ext uri="{0D108BD9-81ED-4DB2-BD59-A6C34878D82A}">
                    <a16:rowId xmlns:a16="http://schemas.microsoft.com/office/drawing/2014/main" val="1490533229"/>
                  </a:ext>
                </a:extLst>
              </a:tr>
              <a:tr h="442166">
                <a:tc>
                  <a:txBody>
                    <a:bodyPr/>
                    <a:lstStyle/>
                    <a:p>
                      <a:endParaRPr lang="en-US" dirty="0"/>
                    </a:p>
                  </a:txBody>
                  <a:tcPr/>
                </a:tc>
                <a:tc>
                  <a:txBody>
                    <a:bodyPr/>
                    <a:lstStyle/>
                    <a:p>
                      <a:pPr marL="0" algn="ctr" defTabSz="914400" rtl="0" eaLnBrk="1" latinLnBrk="0" hangingPunct="1"/>
                      <a:r>
                        <a:rPr lang="en-US" sz="1400" b="0" kern="1200" dirty="0">
                          <a:solidFill>
                            <a:schemeClr val="tx1"/>
                          </a:solidFill>
                          <a:latin typeface="+mn-lt"/>
                          <a:ea typeface="+mn-ea"/>
                          <a:cs typeface="+mn-cs"/>
                        </a:rPr>
                        <a:t>Activity</a:t>
                      </a:r>
                    </a:p>
                  </a:txBody>
                  <a:tcPr/>
                </a:tc>
                <a:tc>
                  <a:txBody>
                    <a:bodyPr/>
                    <a:lstStyle/>
                    <a:p>
                      <a:pPr marL="0" algn="l" defTabSz="914400" rtl="0" eaLnBrk="1" latinLnBrk="0" hangingPunct="1"/>
                      <a:r>
                        <a:rPr lang="en-US" sz="1200" b="0" kern="1200" dirty="0">
                          <a:solidFill>
                            <a:schemeClr val="tx1"/>
                          </a:solidFill>
                          <a:latin typeface="+mn-lt"/>
                          <a:ea typeface="+mn-ea"/>
                          <a:cs typeface="+mn-cs"/>
                        </a:rPr>
                        <a:t>Represents the activity that makes up a modelled process</a:t>
                      </a:r>
                    </a:p>
                  </a:txBody>
                  <a:tcPr/>
                </a:tc>
                <a:extLst>
                  <a:ext uri="{0D108BD9-81ED-4DB2-BD59-A6C34878D82A}">
                    <a16:rowId xmlns:a16="http://schemas.microsoft.com/office/drawing/2014/main" val="3476678353"/>
                  </a:ext>
                </a:extLst>
              </a:tr>
              <a:tr h="442166">
                <a:tc>
                  <a:txBody>
                    <a:bodyPr/>
                    <a:lstStyle/>
                    <a:p>
                      <a:endParaRPr lang="en-US" dirty="0"/>
                    </a:p>
                  </a:txBody>
                  <a:tcPr/>
                </a:tc>
                <a:tc>
                  <a:txBody>
                    <a:bodyPr/>
                    <a:lstStyle/>
                    <a:p>
                      <a:pPr marL="0" algn="ctr" defTabSz="914400" rtl="0" eaLnBrk="1" latinLnBrk="0" hangingPunct="1"/>
                      <a:r>
                        <a:rPr lang="en-US" sz="1400" b="0" kern="1200" dirty="0">
                          <a:solidFill>
                            <a:schemeClr val="tx1"/>
                          </a:solidFill>
                          <a:latin typeface="+mn-lt"/>
                          <a:ea typeface="+mn-ea"/>
                          <a:cs typeface="+mn-cs"/>
                        </a:rPr>
                        <a:t>Connector</a:t>
                      </a:r>
                    </a:p>
                  </a:txBody>
                  <a:tcPr/>
                </a:tc>
                <a:tc>
                  <a:txBody>
                    <a:bodyPr/>
                    <a:lstStyle/>
                    <a:p>
                      <a:r>
                        <a:rPr lang="en-US" sz="1200" dirty="0"/>
                        <a:t>Shows the direction of flow of the activity.</a:t>
                      </a:r>
                    </a:p>
                  </a:txBody>
                  <a:tcPr/>
                </a:tc>
                <a:extLst>
                  <a:ext uri="{0D108BD9-81ED-4DB2-BD59-A6C34878D82A}">
                    <a16:rowId xmlns:a16="http://schemas.microsoft.com/office/drawing/2014/main" val="3543490998"/>
                  </a:ext>
                </a:extLst>
              </a:tr>
              <a:tr h="442166">
                <a:tc>
                  <a:txBody>
                    <a:bodyPr/>
                    <a:lstStyle/>
                    <a:p>
                      <a:endParaRPr lang="en-US" dirty="0"/>
                    </a:p>
                  </a:txBody>
                  <a:tcPr/>
                </a:tc>
                <a:tc>
                  <a:txBody>
                    <a:bodyPr/>
                    <a:lstStyle/>
                    <a:p>
                      <a:pPr algn="ctr"/>
                      <a:r>
                        <a:rPr lang="en-US" sz="1400" dirty="0"/>
                        <a:t>Joint</a:t>
                      </a:r>
                    </a:p>
                  </a:txBody>
                  <a:tcPr/>
                </a:tc>
                <a:tc>
                  <a:txBody>
                    <a:bodyPr/>
                    <a:lstStyle/>
                    <a:p>
                      <a:r>
                        <a:rPr lang="en-US" sz="1200" dirty="0"/>
                        <a:t>Combines two concurrent activities and re-introduces them to a flow for single activity.</a:t>
                      </a:r>
                    </a:p>
                  </a:txBody>
                  <a:tcPr/>
                </a:tc>
                <a:extLst>
                  <a:ext uri="{0D108BD9-81ED-4DB2-BD59-A6C34878D82A}">
                    <a16:rowId xmlns:a16="http://schemas.microsoft.com/office/drawing/2014/main" val="2636562936"/>
                  </a:ext>
                </a:extLst>
              </a:tr>
              <a:tr h="442166">
                <a:tc>
                  <a:txBody>
                    <a:bodyPr/>
                    <a:lstStyle/>
                    <a:p>
                      <a:endParaRPr lang="en-US" dirty="0"/>
                    </a:p>
                  </a:txBody>
                  <a:tcPr/>
                </a:tc>
                <a:tc>
                  <a:txBody>
                    <a:bodyPr/>
                    <a:lstStyle/>
                    <a:p>
                      <a:pPr algn="ctr"/>
                      <a:r>
                        <a:rPr lang="en-US" sz="1400" dirty="0"/>
                        <a:t>Fork</a:t>
                      </a:r>
                    </a:p>
                  </a:txBody>
                  <a:tcPr/>
                </a:tc>
                <a:tc>
                  <a:txBody>
                    <a:bodyPr/>
                    <a:lstStyle/>
                    <a:p>
                      <a:r>
                        <a:rPr lang="en-US" sz="1200" kern="1200" dirty="0">
                          <a:solidFill>
                            <a:schemeClr val="tx1"/>
                          </a:solidFill>
                          <a:latin typeface="+mn-lt"/>
                          <a:ea typeface="+mn-ea"/>
                          <a:cs typeface="+mn-cs"/>
                        </a:rPr>
                        <a:t>Splits a single activity flow into two concurrent activities.</a:t>
                      </a:r>
                    </a:p>
                  </a:txBody>
                  <a:tcPr/>
                </a:tc>
                <a:extLst>
                  <a:ext uri="{0D108BD9-81ED-4DB2-BD59-A6C34878D82A}">
                    <a16:rowId xmlns:a16="http://schemas.microsoft.com/office/drawing/2014/main" val="3590962867"/>
                  </a:ext>
                </a:extLst>
              </a:tr>
              <a:tr h="442166">
                <a:tc>
                  <a:txBody>
                    <a:bodyPr/>
                    <a:lstStyle/>
                    <a:p>
                      <a:endParaRPr lang="en-US" dirty="0"/>
                    </a:p>
                  </a:txBody>
                  <a:tcPr/>
                </a:tc>
                <a:tc>
                  <a:txBody>
                    <a:bodyPr/>
                    <a:lstStyle/>
                    <a:p>
                      <a:pPr algn="ctr"/>
                      <a:r>
                        <a:rPr lang="en-US" sz="1400" dirty="0"/>
                        <a:t>Decision</a:t>
                      </a:r>
                    </a:p>
                  </a:txBody>
                  <a:tcPr/>
                </a:tc>
                <a:tc>
                  <a:txBody>
                    <a:bodyPr/>
                    <a:lstStyle/>
                    <a:p>
                      <a:r>
                        <a:rPr lang="en-US" sz="1200" kern="1200" dirty="0">
                          <a:solidFill>
                            <a:schemeClr val="tx1"/>
                          </a:solidFill>
                          <a:latin typeface="+mn-lt"/>
                          <a:ea typeface="+mn-ea"/>
                          <a:cs typeface="+mn-cs"/>
                        </a:rPr>
                        <a:t>Represents a decision with at least two paths branching out with condition texts.</a:t>
                      </a:r>
                    </a:p>
                  </a:txBody>
                  <a:tcPr/>
                </a:tc>
                <a:extLst>
                  <a:ext uri="{0D108BD9-81ED-4DB2-BD59-A6C34878D82A}">
                    <a16:rowId xmlns:a16="http://schemas.microsoft.com/office/drawing/2014/main" val="2125779672"/>
                  </a:ext>
                </a:extLst>
              </a:tr>
              <a:tr h="442166">
                <a:tc>
                  <a:txBody>
                    <a:bodyPr/>
                    <a:lstStyle/>
                    <a:p>
                      <a:endParaRPr lang="en-US" dirty="0"/>
                    </a:p>
                  </a:txBody>
                  <a:tcPr/>
                </a:tc>
                <a:tc>
                  <a:txBody>
                    <a:bodyPr/>
                    <a:lstStyle/>
                    <a:p>
                      <a:pPr algn="ctr"/>
                      <a:r>
                        <a:rPr lang="en-US" sz="1400" dirty="0"/>
                        <a:t>End</a:t>
                      </a:r>
                    </a:p>
                  </a:txBody>
                  <a:tcPr/>
                </a:tc>
                <a:tc>
                  <a:txBody>
                    <a:bodyPr/>
                    <a:lstStyle/>
                    <a:p>
                      <a:r>
                        <a:rPr lang="en-US" sz="1200" kern="1200" dirty="0">
                          <a:solidFill>
                            <a:schemeClr val="tx1"/>
                          </a:solidFill>
                          <a:latin typeface="+mn-lt"/>
                          <a:ea typeface="+mn-ea"/>
                          <a:cs typeface="+mn-cs"/>
                        </a:rPr>
                        <a:t>Marks the end of an activity and the completion of all flows of a process.</a:t>
                      </a:r>
                    </a:p>
                  </a:txBody>
                  <a:tcPr/>
                </a:tc>
                <a:extLst>
                  <a:ext uri="{0D108BD9-81ED-4DB2-BD59-A6C34878D82A}">
                    <a16:rowId xmlns:a16="http://schemas.microsoft.com/office/drawing/2014/main" val="3803919629"/>
                  </a:ext>
                </a:extLst>
              </a:tr>
            </a:tbl>
          </a:graphicData>
        </a:graphic>
      </p:graphicFrame>
      <p:pic>
        <p:nvPicPr>
          <p:cNvPr id="12" name="Picture 11">
            <a:extLst>
              <a:ext uri="{FF2B5EF4-FFF2-40B4-BE49-F238E27FC236}">
                <a16:creationId xmlns:a16="http://schemas.microsoft.com/office/drawing/2014/main" id="{7F2F1BBC-CA88-43DA-B706-F8B4879EAE09}"/>
              </a:ext>
            </a:extLst>
          </p:cNvPr>
          <p:cNvPicPr>
            <a:picLocks noChangeAspect="1"/>
          </p:cNvPicPr>
          <p:nvPr/>
        </p:nvPicPr>
        <p:blipFill rotWithShape="1">
          <a:blip r:embed="rId3"/>
          <a:srcRect l="22427" t="14372" r="39126" b="26201"/>
          <a:stretch/>
        </p:blipFill>
        <p:spPr>
          <a:xfrm>
            <a:off x="4815951" y="2399342"/>
            <a:ext cx="293471" cy="292962"/>
          </a:xfrm>
          <a:prstGeom prst="rect">
            <a:avLst/>
          </a:prstGeom>
        </p:spPr>
      </p:pic>
      <p:pic>
        <p:nvPicPr>
          <p:cNvPr id="15" name="Picture 14">
            <a:extLst>
              <a:ext uri="{FF2B5EF4-FFF2-40B4-BE49-F238E27FC236}">
                <a16:creationId xmlns:a16="http://schemas.microsoft.com/office/drawing/2014/main" id="{8283591C-59C8-489C-8FD4-F4836F3DEEB2}"/>
              </a:ext>
            </a:extLst>
          </p:cNvPr>
          <p:cNvPicPr>
            <a:picLocks noChangeAspect="1"/>
          </p:cNvPicPr>
          <p:nvPr/>
        </p:nvPicPr>
        <p:blipFill>
          <a:blip r:embed="rId4"/>
          <a:stretch>
            <a:fillRect/>
          </a:stretch>
        </p:blipFill>
        <p:spPr>
          <a:xfrm>
            <a:off x="4583907" y="2809298"/>
            <a:ext cx="804862" cy="410549"/>
          </a:xfrm>
          <a:prstGeom prst="rect">
            <a:avLst/>
          </a:prstGeom>
        </p:spPr>
      </p:pic>
      <p:pic>
        <p:nvPicPr>
          <p:cNvPr id="16" name="Picture 15">
            <a:extLst>
              <a:ext uri="{FF2B5EF4-FFF2-40B4-BE49-F238E27FC236}">
                <a16:creationId xmlns:a16="http://schemas.microsoft.com/office/drawing/2014/main" id="{1D2189D9-3DC0-4DF1-A220-3D84DCAF62F6}"/>
              </a:ext>
            </a:extLst>
          </p:cNvPr>
          <p:cNvPicPr>
            <a:picLocks noChangeAspect="1"/>
          </p:cNvPicPr>
          <p:nvPr/>
        </p:nvPicPr>
        <p:blipFill>
          <a:blip r:embed="rId5"/>
          <a:stretch>
            <a:fillRect/>
          </a:stretch>
        </p:blipFill>
        <p:spPr>
          <a:xfrm>
            <a:off x="4571600" y="3335136"/>
            <a:ext cx="829475" cy="234493"/>
          </a:xfrm>
          <a:prstGeom prst="rect">
            <a:avLst/>
          </a:prstGeom>
        </p:spPr>
      </p:pic>
      <p:pic>
        <p:nvPicPr>
          <p:cNvPr id="17" name="Picture 16">
            <a:extLst>
              <a:ext uri="{FF2B5EF4-FFF2-40B4-BE49-F238E27FC236}">
                <a16:creationId xmlns:a16="http://schemas.microsoft.com/office/drawing/2014/main" id="{E817FC25-F9B7-4B27-98D1-488E5F467AFB}"/>
              </a:ext>
            </a:extLst>
          </p:cNvPr>
          <p:cNvPicPr>
            <a:picLocks noChangeAspect="1"/>
          </p:cNvPicPr>
          <p:nvPr/>
        </p:nvPicPr>
        <p:blipFill>
          <a:blip r:embed="rId6"/>
          <a:stretch>
            <a:fillRect/>
          </a:stretch>
        </p:blipFill>
        <p:spPr>
          <a:xfrm>
            <a:off x="4636811" y="3748069"/>
            <a:ext cx="593060" cy="525226"/>
          </a:xfrm>
          <a:prstGeom prst="rect">
            <a:avLst/>
          </a:prstGeom>
        </p:spPr>
      </p:pic>
      <p:pic>
        <p:nvPicPr>
          <p:cNvPr id="18" name="Picture 17">
            <a:extLst>
              <a:ext uri="{FF2B5EF4-FFF2-40B4-BE49-F238E27FC236}">
                <a16:creationId xmlns:a16="http://schemas.microsoft.com/office/drawing/2014/main" id="{2E45CEAE-F46B-4CE2-B310-C7EEDF734FC7}"/>
              </a:ext>
            </a:extLst>
          </p:cNvPr>
          <p:cNvPicPr>
            <a:picLocks noChangeAspect="1"/>
          </p:cNvPicPr>
          <p:nvPr/>
        </p:nvPicPr>
        <p:blipFill>
          <a:blip r:embed="rId7"/>
          <a:stretch>
            <a:fillRect/>
          </a:stretch>
        </p:blipFill>
        <p:spPr>
          <a:xfrm>
            <a:off x="4815951" y="4390289"/>
            <a:ext cx="383396" cy="369475"/>
          </a:xfrm>
          <a:prstGeom prst="rect">
            <a:avLst/>
          </a:prstGeom>
        </p:spPr>
      </p:pic>
      <p:pic>
        <p:nvPicPr>
          <p:cNvPr id="20" name="Picture 19">
            <a:extLst>
              <a:ext uri="{FF2B5EF4-FFF2-40B4-BE49-F238E27FC236}">
                <a16:creationId xmlns:a16="http://schemas.microsoft.com/office/drawing/2014/main" id="{2F05AF84-499B-4107-9070-E8EC35AC12BE}"/>
              </a:ext>
            </a:extLst>
          </p:cNvPr>
          <p:cNvPicPr>
            <a:picLocks noChangeAspect="1"/>
          </p:cNvPicPr>
          <p:nvPr/>
        </p:nvPicPr>
        <p:blipFill>
          <a:blip r:embed="rId8"/>
          <a:stretch>
            <a:fillRect/>
          </a:stretch>
        </p:blipFill>
        <p:spPr>
          <a:xfrm>
            <a:off x="4749964" y="4827004"/>
            <a:ext cx="515370" cy="369475"/>
          </a:xfrm>
          <a:prstGeom prst="rect">
            <a:avLst/>
          </a:prstGeom>
        </p:spPr>
      </p:pic>
      <p:pic>
        <p:nvPicPr>
          <p:cNvPr id="21" name="Picture 20">
            <a:extLst>
              <a:ext uri="{FF2B5EF4-FFF2-40B4-BE49-F238E27FC236}">
                <a16:creationId xmlns:a16="http://schemas.microsoft.com/office/drawing/2014/main" id="{92E45299-1A3C-4FDC-BDF0-78F59C9823C4}"/>
              </a:ext>
            </a:extLst>
          </p:cNvPr>
          <p:cNvPicPr>
            <a:picLocks noChangeAspect="1"/>
          </p:cNvPicPr>
          <p:nvPr/>
        </p:nvPicPr>
        <p:blipFill>
          <a:blip r:embed="rId9"/>
          <a:stretch>
            <a:fillRect/>
          </a:stretch>
        </p:blipFill>
        <p:spPr>
          <a:xfrm>
            <a:off x="4819824" y="5500129"/>
            <a:ext cx="379523" cy="343378"/>
          </a:xfrm>
          <a:prstGeom prst="rect">
            <a:avLst/>
          </a:prstGeom>
        </p:spPr>
      </p:pic>
    </p:spTree>
    <p:extLst>
      <p:ext uri="{BB962C8B-B14F-4D97-AF65-F5344CB8AC3E}">
        <p14:creationId xmlns:p14="http://schemas.microsoft.com/office/powerpoint/2010/main" val="379067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0854-3FF3-40C6-8199-A4C0BE020CE5}"/>
              </a:ext>
            </a:extLst>
          </p:cNvPr>
          <p:cNvSpPr>
            <a:spLocks noGrp="1"/>
          </p:cNvSpPr>
          <p:nvPr>
            <p:ph type="title"/>
          </p:nvPr>
        </p:nvSpPr>
        <p:spPr/>
        <p:txBody>
          <a:bodyPr/>
          <a:lstStyle/>
          <a:p>
            <a:r>
              <a:rPr lang="en-US" dirty="0"/>
              <a:t>Activity diagram example and task.</a:t>
            </a:r>
          </a:p>
        </p:txBody>
      </p:sp>
      <p:sp>
        <p:nvSpPr>
          <p:cNvPr id="3" name="Content Placeholder 2">
            <a:extLst>
              <a:ext uri="{FF2B5EF4-FFF2-40B4-BE49-F238E27FC236}">
                <a16:creationId xmlns:a16="http://schemas.microsoft.com/office/drawing/2014/main" id="{45D7C7FB-E117-4AB1-96B7-F2E113119B1F}"/>
              </a:ext>
            </a:extLst>
          </p:cNvPr>
          <p:cNvSpPr>
            <a:spLocks noGrp="1"/>
          </p:cNvSpPr>
          <p:nvPr>
            <p:ph idx="1"/>
          </p:nvPr>
        </p:nvSpPr>
        <p:spPr>
          <a:xfrm>
            <a:off x="685801" y="1845734"/>
            <a:ext cx="3886200" cy="4231216"/>
          </a:xfrm>
          <a:ln>
            <a:solidFill>
              <a:schemeClr val="tx1"/>
            </a:solidFill>
          </a:ln>
        </p:spPr>
        <p:txBody>
          <a:bodyPr/>
          <a:lstStyle/>
          <a:p>
            <a:r>
              <a:rPr lang="en-US" dirty="0"/>
              <a:t>Example:</a:t>
            </a:r>
          </a:p>
          <a:p>
            <a:endParaRPr lang="en-US" dirty="0"/>
          </a:p>
        </p:txBody>
      </p:sp>
      <p:sp>
        <p:nvSpPr>
          <p:cNvPr id="4" name="Content Placeholder 2">
            <a:extLst>
              <a:ext uri="{FF2B5EF4-FFF2-40B4-BE49-F238E27FC236}">
                <a16:creationId xmlns:a16="http://schemas.microsoft.com/office/drawing/2014/main" id="{ECBA8C34-EE6E-477C-95EE-11C27EA1EB22}"/>
              </a:ext>
            </a:extLst>
          </p:cNvPr>
          <p:cNvSpPr txBox="1">
            <a:spLocks/>
          </p:cNvSpPr>
          <p:nvPr/>
        </p:nvSpPr>
        <p:spPr>
          <a:xfrm>
            <a:off x="5185409" y="1872193"/>
            <a:ext cx="3749041"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Task:</a:t>
            </a:r>
          </a:p>
          <a:p>
            <a:pPr>
              <a:buFont typeface="Arial" panose="020B0604020202020204" pitchFamily="34" charset="0"/>
              <a:buChar char="•"/>
            </a:pPr>
            <a:r>
              <a:rPr lang="en-US" dirty="0"/>
              <a:t> Create an activity diagram for a POS payment system.</a:t>
            </a:r>
          </a:p>
          <a:p>
            <a:pPr>
              <a:buFont typeface="Arial" panose="020B0604020202020204" pitchFamily="34" charset="0"/>
              <a:buChar char="•"/>
            </a:pPr>
            <a:r>
              <a:rPr lang="en-US" dirty="0"/>
              <a:t> It should accept contactless payment if total amount due is less than £30 else card should be inserted to the machine.</a:t>
            </a:r>
          </a:p>
          <a:p>
            <a:pPr>
              <a:buFont typeface="Arial" panose="020B0604020202020204" pitchFamily="34" charset="0"/>
              <a:buChar char="•"/>
            </a:pPr>
            <a:r>
              <a:rPr lang="en-US" dirty="0"/>
              <a:t> If card is inserted, it should check for the correctness of the PIN.</a:t>
            </a:r>
          </a:p>
          <a:p>
            <a:pPr>
              <a:buFont typeface="Arial" panose="020B0604020202020204" pitchFamily="34" charset="0"/>
              <a:buChar char="•"/>
            </a:pPr>
            <a:r>
              <a:rPr lang="en-US" dirty="0"/>
              <a:t> At the end of a successful transaction, it should ask if customer needs a receipt and respond appropriately.</a:t>
            </a:r>
          </a:p>
        </p:txBody>
      </p:sp>
      <p:pic>
        <p:nvPicPr>
          <p:cNvPr id="5" name="Picture 4">
            <a:extLst>
              <a:ext uri="{FF2B5EF4-FFF2-40B4-BE49-F238E27FC236}">
                <a16:creationId xmlns:a16="http://schemas.microsoft.com/office/drawing/2014/main" id="{E37DBD04-B30B-47C8-9E00-1C431B18FC2D}"/>
              </a:ext>
            </a:extLst>
          </p:cNvPr>
          <p:cNvPicPr>
            <a:picLocks noChangeAspect="1"/>
          </p:cNvPicPr>
          <p:nvPr/>
        </p:nvPicPr>
        <p:blipFill>
          <a:blip r:embed="rId2"/>
          <a:stretch>
            <a:fillRect/>
          </a:stretch>
        </p:blipFill>
        <p:spPr>
          <a:xfrm>
            <a:off x="745308" y="2371724"/>
            <a:ext cx="3767185" cy="3609976"/>
          </a:xfrm>
          <a:prstGeom prst="rect">
            <a:avLst/>
          </a:prstGeom>
        </p:spPr>
      </p:pic>
    </p:spTree>
    <p:extLst>
      <p:ext uri="{BB962C8B-B14F-4D97-AF65-F5344CB8AC3E}">
        <p14:creationId xmlns:p14="http://schemas.microsoft.com/office/powerpoint/2010/main" val="31545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6F6C-DC5B-4DF3-9E31-98B1957DB1AC}"/>
              </a:ext>
            </a:extLst>
          </p:cNvPr>
          <p:cNvSpPr>
            <a:spLocks noGrp="1"/>
          </p:cNvSpPr>
          <p:nvPr>
            <p:ph type="title"/>
          </p:nvPr>
        </p:nvSpPr>
        <p:spPr/>
        <p:txBody>
          <a:bodyPr/>
          <a:lstStyle/>
          <a:p>
            <a:r>
              <a:rPr lang="en-US" dirty="0"/>
              <a:t>Structured Programming</a:t>
            </a:r>
          </a:p>
        </p:txBody>
      </p:sp>
      <p:sp>
        <p:nvSpPr>
          <p:cNvPr id="3" name="Content Placeholder 2">
            <a:extLst>
              <a:ext uri="{FF2B5EF4-FFF2-40B4-BE49-F238E27FC236}">
                <a16:creationId xmlns:a16="http://schemas.microsoft.com/office/drawing/2014/main" id="{24309CF5-EF24-4663-BCB6-17CBA78CCAAF}"/>
              </a:ext>
            </a:extLst>
          </p:cNvPr>
          <p:cNvSpPr>
            <a:spLocks noGrp="1"/>
          </p:cNvSpPr>
          <p:nvPr>
            <p:ph idx="1"/>
          </p:nvPr>
        </p:nvSpPr>
        <p:spPr>
          <a:xfrm>
            <a:off x="822959" y="2112884"/>
            <a:ext cx="7543801" cy="3756209"/>
          </a:xfrm>
        </p:spPr>
        <p:txBody>
          <a:bodyPr/>
          <a:lstStyle/>
          <a:p>
            <a:pPr>
              <a:buFont typeface="Wingdings" panose="05000000000000000000" pitchFamily="2" charset="2"/>
              <a:buChar char="v"/>
            </a:pPr>
            <a:r>
              <a:rPr lang="en-US" dirty="0"/>
              <a:t> Structured programming is aimed at improving the clarity, quality and development time of a computer program.</a:t>
            </a:r>
          </a:p>
          <a:p>
            <a:pPr>
              <a:buFont typeface="Wingdings" panose="05000000000000000000" pitchFamily="2" charset="2"/>
              <a:buChar char="v"/>
            </a:pPr>
            <a:endParaRPr lang="en-US" dirty="0"/>
          </a:p>
          <a:p>
            <a:pPr>
              <a:buFont typeface="Wingdings" panose="05000000000000000000" pitchFamily="2" charset="2"/>
              <a:buChar char="v"/>
            </a:pPr>
            <a:r>
              <a:rPr lang="en-US" dirty="0"/>
              <a:t> It makes extensive use of the structured control flow constructs such as </a:t>
            </a:r>
            <a:r>
              <a:rPr lang="en-US" b="1" i="1" dirty="0"/>
              <a:t>selection (if/then/else statements), repetition (while and for loops), block structures (sequence) and sub routines.</a:t>
            </a:r>
          </a:p>
          <a:p>
            <a:pPr>
              <a:buFont typeface="Wingdings" panose="05000000000000000000" pitchFamily="2" charset="2"/>
              <a:buChar char="v"/>
            </a:pPr>
            <a:endParaRPr lang="en-US" b="1" i="1" dirty="0"/>
          </a:p>
          <a:p>
            <a:pPr>
              <a:buFont typeface="Wingdings" panose="05000000000000000000" pitchFamily="2" charset="2"/>
              <a:buChar char="v"/>
            </a:pPr>
            <a:r>
              <a:rPr lang="en-US" b="1" i="1" dirty="0"/>
              <a:t> </a:t>
            </a:r>
            <a:r>
              <a:rPr lang="en-US" dirty="0"/>
              <a:t>This makes codes easier to follow when compared with simple tests and jumps such as go to statements.</a:t>
            </a:r>
            <a:endParaRPr lang="en-US" b="1" i="1" dirty="0"/>
          </a:p>
        </p:txBody>
      </p:sp>
    </p:spTree>
    <p:extLst>
      <p:ext uri="{BB962C8B-B14F-4D97-AF65-F5344CB8AC3E}">
        <p14:creationId xmlns:p14="http://schemas.microsoft.com/office/powerpoint/2010/main" val="213823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DFBF-1ACD-4345-AC6C-0E894C611C50}"/>
              </a:ext>
            </a:extLst>
          </p:cNvPr>
          <p:cNvSpPr>
            <a:spLocks noGrp="1"/>
          </p:cNvSpPr>
          <p:nvPr>
            <p:ph type="title"/>
          </p:nvPr>
        </p:nvSpPr>
        <p:spPr/>
        <p:txBody>
          <a:bodyPr/>
          <a:lstStyle/>
          <a:p>
            <a:r>
              <a:rPr lang="en-US" dirty="0"/>
              <a:t>Concepts in Structured Programming – Sequence.</a:t>
            </a:r>
          </a:p>
        </p:txBody>
      </p:sp>
      <p:sp>
        <p:nvSpPr>
          <p:cNvPr id="3" name="Content Placeholder 2">
            <a:extLst>
              <a:ext uri="{FF2B5EF4-FFF2-40B4-BE49-F238E27FC236}">
                <a16:creationId xmlns:a16="http://schemas.microsoft.com/office/drawing/2014/main" id="{0323170B-8773-47E6-AA26-4701043CA452}"/>
              </a:ext>
            </a:extLst>
          </p:cNvPr>
          <p:cNvSpPr>
            <a:spLocks noGrp="1"/>
          </p:cNvSpPr>
          <p:nvPr>
            <p:ph idx="1"/>
          </p:nvPr>
        </p:nvSpPr>
        <p:spPr>
          <a:xfrm>
            <a:off x="822960" y="1871546"/>
            <a:ext cx="3660264" cy="4023360"/>
          </a:xfrm>
          <a:solidFill>
            <a:schemeClr val="accent6">
              <a:lumMod val="60000"/>
              <a:lumOff val="40000"/>
            </a:schemeClr>
          </a:solidFill>
        </p:spPr>
        <p:txBody>
          <a:bodyPr>
            <a:normAutofit fontScale="77500" lnSpcReduction="20000"/>
          </a:bodyPr>
          <a:lstStyle/>
          <a:p>
            <a:r>
              <a:rPr lang="en-US" sz="2900" b="1" u="sng" dirty="0"/>
              <a:t>Everyday life example:</a:t>
            </a:r>
          </a:p>
          <a:p>
            <a:r>
              <a:rPr lang="en-GB" sz="2300" b="1" dirty="0"/>
              <a:t>Sequence:   </a:t>
            </a:r>
            <a:r>
              <a:rPr lang="en-GB" dirty="0"/>
              <a:t>Execute a list of statements in order.</a:t>
            </a:r>
          </a:p>
          <a:p>
            <a:pPr algn="ctr"/>
            <a:r>
              <a:rPr lang="en-GB" i="1" dirty="0">
                <a:highlight>
                  <a:srgbClr val="C0C0C0"/>
                </a:highlight>
              </a:rPr>
              <a:t>Example: Baking Bread</a:t>
            </a:r>
          </a:p>
          <a:p>
            <a:r>
              <a:rPr lang="en-GB" dirty="0">
                <a:latin typeface="Consolas" panose="020B0609020204030204" pitchFamily="49" charset="0"/>
              </a:rPr>
              <a:t>Add flour.</a:t>
            </a:r>
          </a:p>
          <a:p>
            <a:r>
              <a:rPr lang="en-GB" dirty="0">
                <a:latin typeface="Consolas" panose="020B0609020204030204" pitchFamily="49" charset="0"/>
              </a:rPr>
              <a:t>Add salt.</a:t>
            </a:r>
          </a:p>
          <a:p>
            <a:r>
              <a:rPr lang="en-GB" dirty="0">
                <a:latin typeface="Consolas" panose="020B0609020204030204" pitchFamily="49" charset="0"/>
              </a:rPr>
              <a:t>Add yeast.</a:t>
            </a:r>
          </a:p>
          <a:p>
            <a:r>
              <a:rPr lang="en-GB" dirty="0">
                <a:latin typeface="Consolas" panose="020B0609020204030204" pitchFamily="49" charset="0"/>
              </a:rPr>
              <a:t>Mix.</a:t>
            </a:r>
          </a:p>
          <a:p>
            <a:r>
              <a:rPr lang="en-GB" dirty="0">
                <a:latin typeface="Consolas" panose="020B0609020204030204" pitchFamily="49" charset="0"/>
              </a:rPr>
              <a:t>Add water.</a:t>
            </a:r>
          </a:p>
          <a:p>
            <a:r>
              <a:rPr lang="en-GB" dirty="0">
                <a:latin typeface="Consolas" panose="020B0609020204030204" pitchFamily="49" charset="0"/>
              </a:rPr>
              <a:t>Knead.</a:t>
            </a:r>
          </a:p>
          <a:p>
            <a:r>
              <a:rPr lang="en-GB" dirty="0">
                <a:latin typeface="Consolas" panose="020B0609020204030204" pitchFamily="49" charset="0"/>
              </a:rPr>
              <a:t>Let rise.</a:t>
            </a:r>
          </a:p>
          <a:p>
            <a:r>
              <a:rPr lang="en-GB" dirty="0">
                <a:latin typeface="Consolas" panose="020B0609020204030204" pitchFamily="49" charset="0"/>
              </a:rPr>
              <a:t>Bake.</a:t>
            </a:r>
            <a:endParaRPr lang="en-US" dirty="0">
              <a:latin typeface="Consolas" panose="020B0609020204030204" pitchFamily="49" charset="0"/>
            </a:endParaRPr>
          </a:p>
        </p:txBody>
      </p:sp>
      <p:sp>
        <p:nvSpPr>
          <p:cNvPr id="4" name="Content Placeholder 2">
            <a:extLst>
              <a:ext uri="{FF2B5EF4-FFF2-40B4-BE49-F238E27FC236}">
                <a16:creationId xmlns:a16="http://schemas.microsoft.com/office/drawing/2014/main" id="{E6225412-3E6D-4117-A9F7-F492C751C3DD}"/>
              </a:ext>
            </a:extLst>
          </p:cNvPr>
          <p:cNvSpPr txBox="1">
            <a:spLocks/>
          </p:cNvSpPr>
          <p:nvPr/>
        </p:nvSpPr>
        <p:spPr>
          <a:xfrm>
            <a:off x="4792758" y="1845734"/>
            <a:ext cx="366026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D9A93A43-D2C9-4229-9C6C-4DABB83316C6}"/>
              </a:ext>
            </a:extLst>
          </p:cNvPr>
          <p:cNvSpPr txBox="1">
            <a:spLocks/>
          </p:cNvSpPr>
          <p:nvPr/>
        </p:nvSpPr>
        <p:spPr>
          <a:xfrm>
            <a:off x="4792758" y="1835214"/>
            <a:ext cx="3660264" cy="4023360"/>
          </a:xfrm>
          <a:prstGeom prst="rect">
            <a:avLst/>
          </a:prstGeom>
          <a:solidFill>
            <a:schemeClr val="accent6">
              <a:lumMod val="20000"/>
              <a:lumOff val="80000"/>
            </a:schemeClr>
          </a:solid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200" b="1" u="sng" dirty="0"/>
              <a:t>Programming example:</a:t>
            </a:r>
          </a:p>
          <a:p>
            <a:r>
              <a:rPr lang="en-GB" sz="2300" b="1" dirty="0"/>
              <a:t>Sequence:   </a:t>
            </a:r>
            <a:r>
              <a:rPr lang="en-GB" dirty="0"/>
              <a:t>Lines or blocks of code are written and executed in sequential order.</a:t>
            </a:r>
          </a:p>
          <a:p>
            <a:r>
              <a:rPr lang="en-GB" dirty="0"/>
              <a:t>Example:</a:t>
            </a:r>
          </a:p>
          <a:p>
            <a:r>
              <a:rPr lang="en-GB" dirty="0">
                <a:latin typeface="Consolas" panose="020B0609020204030204" pitchFamily="49" charset="0"/>
              </a:rPr>
              <a:t>x = 5</a:t>
            </a:r>
          </a:p>
          <a:p>
            <a:r>
              <a:rPr lang="en-GB" dirty="0">
                <a:latin typeface="Consolas" panose="020B0609020204030204" pitchFamily="49" charset="0"/>
              </a:rPr>
              <a:t>y = 11</a:t>
            </a:r>
          </a:p>
          <a:p>
            <a:r>
              <a:rPr lang="en-GB" dirty="0">
                <a:latin typeface="Consolas" panose="020B0609020204030204" pitchFamily="49" charset="0"/>
              </a:rPr>
              <a:t>z = x + y</a:t>
            </a:r>
          </a:p>
          <a:p>
            <a:r>
              <a:rPr lang="en-GB" dirty="0">
                <a:latin typeface="Consolas" panose="020B0609020204030204" pitchFamily="49" charset="0"/>
              </a:rPr>
              <a:t>WriteLine(z)</a:t>
            </a:r>
          </a:p>
        </p:txBody>
      </p:sp>
    </p:spTree>
    <p:extLst>
      <p:ext uri="{BB962C8B-B14F-4D97-AF65-F5344CB8AC3E}">
        <p14:creationId xmlns:p14="http://schemas.microsoft.com/office/powerpoint/2010/main" val="224111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E535-CBFB-4AEB-9DC5-FD445364D6D6}"/>
              </a:ext>
            </a:extLst>
          </p:cNvPr>
          <p:cNvSpPr>
            <a:spLocks noGrp="1"/>
          </p:cNvSpPr>
          <p:nvPr>
            <p:ph type="title"/>
          </p:nvPr>
        </p:nvSpPr>
        <p:spPr/>
        <p:txBody>
          <a:bodyPr/>
          <a:lstStyle/>
          <a:p>
            <a:r>
              <a:rPr lang="en-US" dirty="0"/>
              <a:t>Concepts in Structured Programming – Repetition.</a:t>
            </a:r>
          </a:p>
        </p:txBody>
      </p:sp>
      <p:sp>
        <p:nvSpPr>
          <p:cNvPr id="4" name="Content Placeholder 2">
            <a:extLst>
              <a:ext uri="{FF2B5EF4-FFF2-40B4-BE49-F238E27FC236}">
                <a16:creationId xmlns:a16="http://schemas.microsoft.com/office/drawing/2014/main" id="{94DDDDC0-1075-4721-AA7A-8BB1DED2E634}"/>
              </a:ext>
            </a:extLst>
          </p:cNvPr>
          <p:cNvSpPr txBox="1">
            <a:spLocks/>
          </p:cNvSpPr>
          <p:nvPr/>
        </p:nvSpPr>
        <p:spPr>
          <a:xfrm>
            <a:off x="690978" y="1871545"/>
            <a:ext cx="3792246" cy="4387211"/>
          </a:xfrm>
          <a:prstGeom prst="rect">
            <a:avLst/>
          </a:prstGeom>
          <a:solidFill>
            <a:schemeClr val="accent5">
              <a:lumMod val="60000"/>
              <a:lumOff val="40000"/>
            </a:schemeClr>
          </a:solidFill>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900" b="1" u="sng" dirty="0"/>
              <a:t>Everyday life example:</a:t>
            </a:r>
          </a:p>
          <a:p>
            <a:r>
              <a:rPr lang="en-GB" sz="2300" b="1" dirty="0"/>
              <a:t>Repetition:   </a:t>
            </a:r>
            <a:r>
              <a:rPr lang="en-GB" dirty="0"/>
              <a:t>Repeat a block of statements while a condition is true.</a:t>
            </a:r>
          </a:p>
          <a:p>
            <a:pPr marL="0" indent="0" algn="ctr">
              <a:buNone/>
            </a:pPr>
            <a:r>
              <a:rPr lang="en-GB" i="1" dirty="0">
                <a:highlight>
                  <a:srgbClr val="C0C0C0"/>
                </a:highlight>
              </a:rPr>
              <a:t>Example: Washing dishes</a:t>
            </a:r>
          </a:p>
          <a:p>
            <a:r>
              <a:rPr lang="en-GB" sz="1800" dirty="0">
                <a:latin typeface="Consolas" panose="020B0609020204030204" pitchFamily="49" charset="0"/>
              </a:rPr>
              <a:t>Stack dishes by sink.</a:t>
            </a:r>
          </a:p>
          <a:p>
            <a:r>
              <a:rPr lang="en-GB" sz="1800" dirty="0">
                <a:latin typeface="Consolas" panose="020B0609020204030204" pitchFamily="49" charset="0"/>
              </a:rPr>
              <a:t>Fill sink with hot soapy water.</a:t>
            </a:r>
          </a:p>
          <a:p>
            <a:r>
              <a:rPr lang="en-GB" sz="1800" dirty="0">
                <a:latin typeface="Consolas" panose="020B0609020204030204" pitchFamily="49" charset="0"/>
              </a:rPr>
              <a:t>While </a:t>
            </a:r>
            <a:r>
              <a:rPr lang="en-GB" sz="1800" dirty="0" err="1">
                <a:latin typeface="Consolas" panose="020B0609020204030204" pitchFamily="49" charset="0"/>
              </a:rPr>
              <a:t>moreDishes</a:t>
            </a:r>
            <a:endParaRPr lang="en-GB" sz="1800" dirty="0">
              <a:latin typeface="Consolas" panose="020B0609020204030204" pitchFamily="49" charset="0"/>
            </a:endParaRPr>
          </a:p>
          <a:p>
            <a:r>
              <a:rPr lang="en-GB" sz="1800" dirty="0">
                <a:latin typeface="Consolas" panose="020B0609020204030204" pitchFamily="49" charset="0"/>
              </a:rPr>
              <a:t>    Get dish from counter,</a:t>
            </a:r>
          </a:p>
          <a:p>
            <a:r>
              <a:rPr lang="en-GB" sz="1800" dirty="0">
                <a:latin typeface="Consolas" panose="020B0609020204030204" pitchFamily="49" charset="0"/>
              </a:rPr>
              <a:t>    Wash dish,</a:t>
            </a:r>
          </a:p>
          <a:p>
            <a:r>
              <a:rPr lang="en-GB" sz="1800" dirty="0">
                <a:latin typeface="Consolas" panose="020B0609020204030204" pitchFamily="49" charset="0"/>
              </a:rPr>
              <a:t>    Put dish in drain rack.</a:t>
            </a:r>
          </a:p>
          <a:p>
            <a:r>
              <a:rPr lang="en-GB" sz="1800" dirty="0">
                <a:latin typeface="Consolas" panose="020B0609020204030204" pitchFamily="49" charset="0"/>
              </a:rPr>
              <a:t>End While</a:t>
            </a:r>
          </a:p>
          <a:p>
            <a:r>
              <a:rPr lang="en-GB" sz="1800" dirty="0">
                <a:latin typeface="Consolas" panose="020B0609020204030204" pitchFamily="49" charset="0"/>
              </a:rPr>
              <a:t>Wipe off counter.</a:t>
            </a:r>
          </a:p>
          <a:p>
            <a:r>
              <a:rPr lang="en-GB" sz="1800" dirty="0">
                <a:latin typeface="Consolas" panose="020B0609020204030204" pitchFamily="49" charset="0"/>
              </a:rPr>
              <a:t>Rinse out sink.</a:t>
            </a:r>
            <a:endParaRPr lang="en-US" sz="1800" dirty="0">
              <a:latin typeface="Consolas" panose="020B0609020204030204" pitchFamily="49" charset="0"/>
            </a:endParaRPr>
          </a:p>
        </p:txBody>
      </p:sp>
      <p:sp>
        <p:nvSpPr>
          <p:cNvPr id="5" name="Content Placeholder 2">
            <a:extLst>
              <a:ext uri="{FF2B5EF4-FFF2-40B4-BE49-F238E27FC236}">
                <a16:creationId xmlns:a16="http://schemas.microsoft.com/office/drawing/2014/main" id="{0FC14823-8B66-4E10-B53C-C1FEFA3CE620}"/>
              </a:ext>
            </a:extLst>
          </p:cNvPr>
          <p:cNvSpPr txBox="1">
            <a:spLocks/>
          </p:cNvSpPr>
          <p:nvPr/>
        </p:nvSpPr>
        <p:spPr>
          <a:xfrm>
            <a:off x="4594860" y="1871545"/>
            <a:ext cx="3968319" cy="4387211"/>
          </a:xfrm>
          <a:prstGeom prst="rect">
            <a:avLst/>
          </a:prstGeom>
          <a:solidFill>
            <a:schemeClr val="accent5">
              <a:lumMod val="20000"/>
              <a:lumOff val="80000"/>
            </a:schemeClr>
          </a:solidFill>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200" b="1" u="sng" dirty="0"/>
              <a:t>Programming example:</a:t>
            </a:r>
          </a:p>
          <a:p>
            <a:r>
              <a:rPr lang="en-GB" sz="2300" b="1" dirty="0"/>
              <a:t>Repetition:   </a:t>
            </a:r>
            <a:r>
              <a:rPr lang="en-GB" dirty="0"/>
              <a:t>Repeat a block of code (Action) while a condition is true. There is no limit to the number of times that the block can be executed.</a:t>
            </a:r>
          </a:p>
          <a:p>
            <a:r>
              <a:rPr lang="en-GB" dirty="0"/>
              <a:t>Example:</a:t>
            </a:r>
          </a:p>
          <a:p>
            <a:r>
              <a:rPr lang="en-GB" dirty="0">
                <a:latin typeface="Consolas" panose="020B0609020204030204" pitchFamily="49" charset="0"/>
              </a:rPr>
              <a:t>x = 2</a:t>
            </a:r>
          </a:p>
          <a:p>
            <a:r>
              <a:rPr lang="en-GB" dirty="0">
                <a:latin typeface="Consolas" panose="020B0609020204030204" pitchFamily="49" charset="0"/>
              </a:rPr>
              <a:t>While x &lt; 100</a:t>
            </a:r>
          </a:p>
          <a:p>
            <a:r>
              <a:rPr lang="en-GB" dirty="0">
                <a:latin typeface="Consolas" panose="020B0609020204030204" pitchFamily="49" charset="0"/>
              </a:rPr>
              <a:t>    WriteLine(x)</a:t>
            </a:r>
          </a:p>
          <a:p>
            <a:r>
              <a:rPr lang="en-GB" dirty="0">
                <a:latin typeface="Consolas" panose="020B0609020204030204" pitchFamily="49" charset="0"/>
              </a:rPr>
              <a:t>    x = x * x</a:t>
            </a:r>
          </a:p>
          <a:p>
            <a:r>
              <a:rPr lang="en-GB" dirty="0">
                <a:latin typeface="Consolas" panose="020B0609020204030204" pitchFamily="49" charset="0"/>
              </a:rPr>
              <a:t>End </a:t>
            </a:r>
          </a:p>
        </p:txBody>
      </p:sp>
    </p:spTree>
    <p:extLst>
      <p:ext uri="{BB962C8B-B14F-4D97-AF65-F5344CB8AC3E}">
        <p14:creationId xmlns:p14="http://schemas.microsoft.com/office/powerpoint/2010/main" val="178165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9F79-92FC-434C-9593-564BD2EADB41}"/>
              </a:ext>
            </a:extLst>
          </p:cNvPr>
          <p:cNvSpPr>
            <a:spLocks noGrp="1"/>
          </p:cNvSpPr>
          <p:nvPr>
            <p:ph type="title"/>
          </p:nvPr>
        </p:nvSpPr>
        <p:spPr/>
        <p:txBody>
          <a:bodyPr/>
          <a:lstStyle/>
          <a:p>
            <a:r>
              <a:rPr lang="en-GB" dirty="0"/>
              <a:t>Concepts in Structured Programming – Selection.</a:t>
            </a:r>
            <a:endParaRPr lang="en-US" dirty="0"/>
          </a:p>
        </p:txBody>
      </p:sp>
      <p:sp>
        <p:nvSpPr>
          <p:cNvPr id="4" name="Content Placeholder 2">
            <a:extLst>
              <a:ext uri="{FF2B5EF4-FFF2-40B4-BE49-F238E27FC236}">
                <a16:creationId xmlns:a16="http://schemas.microsoft.com/office/drawing/2014/main" id="{77357609-EE9F-4754-B0EF-869D04641070}"/>
              </a:ext>
            </a:extLst>
          </p:cNvPr>
          <p:cNvSpPr txBox="1">
            <a:spLocks/>
          </p:cNvSpPr>
          <p:nvPr/>
        </p:nvSpPr>
        <p:spPr>
          <a:xfrm>
            <a:off x="690978" y="1871545"/>
            <a:ext cx="3792246" cy="4387211"/>
          </a:xfrm>
          <a:prstGeom prst="rect">
            <a:avLst/>
          </a:prstGeom>
          <a:solidFill>
            <a:schemeClr val="accent5">
              <a:lumMod val="60000"/>
              <a:lumOff val="40000"/>
            </a:schemeClr>
          </a:solidFill>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900" b="1" u="sng" dirty="0"/>
              <a:t>Everyday life example:</a:t>
            </a:r>
          </a:p>
          <a:p>
            <a:r>
              <a:rPr lang="en-GB" sz="2300" b="1" dirty="0"/>
              <a:t>Selection:   </a:t>
            </a:r>
            <a:r>
              <a:rPr lang="en-GB" dirty="0"/>
              <a:t> Choose at most one action from several alternative conditions.</a:t>
            </a:r>
          </a:p>
          <a:p>
            <a:pPr marL="0" indent="0" algn="ctr">
              <a:buNone/>
            </a:pPr>
            <a:r>
              <a:rPr lang="en-GB" i="1" dirty="0">
                <a:highlight>
                  <a:srgbClr val="C0C0C0"/>
                </a:highlight>
              </a:rPr>
              <a:t>Example: Sorting mails</a:t>
            </a:r>
          </a:p>
          <a:p>
            <a:pPr algn="ctr"/>
            <a:endParaRPr lang="en-GB" i="1" dirty="0">
              <a:highlight>
                <a:srgbClr val="C0C0C0"/>
              </a:highlight>
            </a:endParaRPr>
          </a:p>
          <a:p>
            <a:pPr>
              <a:spcBef>
                <a:spcPts val="0"/>
              </a:spcBef>
            </a:pPr>
            <a:r>
              <a:rPr lang="en-GB" dirty="0">
                <a:latin typeface="Consolas" panose="020B0609020204030204" pitchFamily="49" charset="0"/>
              </a:rPr>
              <a:t>Get mail from mailbox.</a:t>
            </a:r>
          </a:p>
          <a:p>
            <a:pPr>
              <a:spcBef>
                <a:spcPts val="0"/>
              </a:spcBef>
            </a:pPr>
            <a:r>
              <a:rPr lang="en-GB" dirty="0">
                <a:latin typeface="Consolas" panose="020B0609020204030204" pitchFamily="49" charset="0"/>
              </a:rPr>
              <a:t>Put mail on table.</a:t>
            </a:r>
          </a:p>
          <a:p>
            <a:pPr>
              <a:spcBef>
                <a:spcPts val="0"/>
              </a:spcBef>
            </a:pPr>
            <a:r>
              <a:rPr lang="en-GB" dirty="0">
                <a:latin typeface="Consolas" panose="020B0609020204030204" pitchFamily="49" charset="0"/>
              </a:rPr>
              <a:t>While </a:t>
            </a:r>
            <a:r>
              <a:rPr lang="en-GB" dirty="0" err="1">
                <a:latin typeface="Consolas" panose="020B0609020204030204" pitchFamily="49" charset="0"/>
              </a:rPr>
              <a:t>moreMailToSort</a:t>
            </a:r>
            <a:endParaRPr lang="en-GB" dirty="0">
              <a:latin typeface="Consolas" panose="020B0609020204030204" pitchFamily="49" charset="0"/>
            </a:endParaRPr>
          </a:p>
          <a:p>
            <a:pPr>
              <a:spcBef>
                <a:spcPts val="0"/>
              </a:spcBef>
            </a:pPr>
            <a:r>
              <a:rPr lang="en-GB" dirty="0">
                <a:latin typeface="Consolas" panose="020B0609020204030204" pitchFamily="49" charset="0"/>
              </a:rPr>
              <a:t>    Get piece of mail from table.</a:t>
            </a:r>
          </a:p>
          <a:p>
            <a:pPr>
              <a:spcBef>
                <a:spcPts val="0"/>
              </a:spcBef>
            </a:pPr>
            <a:r>
              <a:rPr lang="en-GB" dirty="0">
                <a:latin typeface="Consolas" panose="020B0609020204030204" pitchFamily="49" charset="0"/>
              </a:rPr>
              <a:t>    If </a:t>
            </a:r>
            <a:r>
              <a:rPr lang="en-GB" dirty="0" err="1">
                <a:latin typeface="Consolas" panose="020B0609020204030204" pitchFamily="49" charset="0"/>
              </a:rPr>
              <a:t>pieceIsPersonal</a:t>
            </a:r>
            <a:r>
              <a:rPr lang="en-GB" dirty="0">
                <a:latin typeface="Consolas" panose="020B0609020204030204" pitchFamily="49" charset="0"/>
              </a:rPr>
              <a:t> Then</a:t>
            </a:r>
          </a:p>
          <a:p>
            <a:pPr>
              <a:spcBef>
                <a:spcPts val="0"/>
              </a:spcBef>
            </a:pPr>
            <a:r>
              <a:rPr lang="en-GB" dirty="0">
                <a:latin typeface="Consolas" panose="020B0609020204030204" pitchFamily="49" charset="0"/>
              </a:rPr>
              <a:t>       Read it.</a:t>
            </a:r>
          </a:p>
          <a:p>
            <a:pPr>
              <a:spcBef>
                <a:spcPts val="0"/>
              </a:spcBef>
            </a:pPr>
            <a:r>
              <a:rPr lang="en-GB" dirty="0">
                <a:latin typeface="Consolas" panose="020B0609020204030204" pitchFamily="49" charset="0"/>
              </a:rPr>
              <a:t>    </a:t>
            </a:r>
            <a:r>
              <a:rPr lang="en-GB" dirty="0" err="1">
                <a:latin typeface="Consolas" panose="020B0609020204030204" pitchFamily="49" charset="0"/>
              </a:rPr>
              <a:t>ElseIf</a:t>
            </a:r>
            <a:r>
              <a:rPr lang="en-GB" dirty="0">
                <a:latin typeface="Consolas" panose="020B0609020204030204" pitchFamily="49" charset="0"/>
              </a:rPr>
              <a:t> </a:t>
            </a:r>
            <a:r>
              <a:rPr lang="en-GB" dirty="0" err="1">
                <a:latin typeface="Consolas" panose="020B0609020204030204" pitchFamily="49" charset="0"/>
              </a:rPr>
              <a:t>pieceIsMagazine</a:t>
            </a:r>
            <a:r>
              <a:rPr lang="en-GB" dirty="0">
                <a:latin typeface="Consolas" panose="020B0609020204030204" pitchFamily="49" charset="0"/>
              </a:rPr>
              <a:t> Then</a:t>
            </a:r>
          </a:p>
          <a:p>
            <a:pPr>
              <a:spcBef>
                <a:spcPts val="0"/>
              </a:spcBef>
            </a:pPr>
            <a:r>
              <a:rPr lang="en-GB" dirty="0">
                <a:latin typeface="Consolas" panose="020B0609020204030204" pitchFamily="49" charset="0"/>
              </a:rPr>
              <a:t>       Put in magazine rack.</a:t>
            </a:r>
          </a:p>
          <a:p>
            <a:pPr>
              <a:spcBef>
                <a:spcPts val="0"/>
              </a:spcBef>
            </a:pPr>
            <a:r>
              <a:rPr lang="en-GB" dirty="0">
                <a:latin typeface="Consolas" panose="020B0609020204030204" pitchFamily="49" charset="0"/>
              </a:rPr>
              <a:t>    </a:t>
            </a:r>
            <a:r>
              <a:rPr lang="en-GB" dirty="0" err="1">
                <a:latin typeface="Consolas" panose="020B0609020204030204" pitchFamily="49" charset="0"/>
              </a:rPr>
              <a:t>ElseIf</a:t>
            </a:r>
            <a:r>
              <a:rPr lang="en-GB" dirty="0">
                <a:latin typeface="Consolas" panose="020B0609020204030204" pitchFamily="49" charset="0"/>
              </a:rPr>
              <a:t> </a:t>
            </a:r>
            <a:r>
              <a:rPr lang="en-GB" dirty="0" err="1">
                <a:latin typeface="Consolas" panose="020B0609020204030204" pitchFamily="49" charset="0"/>
              </a:rPr>
              <a:t>pieceIsBill</a:t>
            </a:r>
            <a:r>
              <a:rPr lang="en-GB" dirty="0">
                <a:latin typeface="Consolas" panose="020B0609020204030204" pitchFamily="49" charset="0"/>
              </a:rPr>
              <a:t> Then</a:t>
            </a:r>
          </a:p>
          <a:p>
            <a:pPr>
              <a:spcBef>
                <a:spcPts val="0"/>
              </a:spcBef>
            </a:pPr>
            <a:r>
              <a:rPr lang="en-GB" dirty="0">
                <a:latin typeface="Consolas" panose="020B0609020204030204" pitchFamily="49" charset="0"/>
              </a:rPr>
              <a:t>       Pay it,</a:t>
            </a:r>
          </a:p>
          <a:p>
            <a:pPr>
              <a:spcBef>
                <a:spcPts val="0"/>
              </a:spcBef>
            </a:pPr>
            <a:r>
              <a:rPr lang="en-GB" dirty="0">
                <a:latin typeface="Consolas" panose="020B0609020204030204" pitchFamily="49" charset="0"/>
              </a:rPr>
              <a:t>    </a:t>
            </a:r>
            <a:r>
              <a:rPr lang="en-GB" dirty="0" err="1">
                <a:latin typeface="Consolas" panose="020B0609020204030204" pitchFamily="49" charset="0"/>
              </a:rPr>
              <a:t>ElseIf</a:t>
            </a:r>
            <a:r>
              <a:rPr lang="en-GB" dirty="0">
                <a:latin typeface="Consolas" panose="020B0609020204030204" pitchFamily="49" charset="0"/>
              </a:rPr>
              <a:t> </a:t>
            </a:r>
            <a:r>
              <a:rPr lang="en-GB" dirty="0" err="1">
                <a:latin typeface="Consolas" panose="020B0609020204030204" pitchFamily="49" charset="0"/>
              </a:rPr>
              <a:t>pieceIsJunkMail</a:t>
            </a:r>
            <a:r>
              <a:rPr lang="en-GB" dirty="0">
                <a:latin typeface="Consolas" panose="020B0609020204030204" pitchFamily="49" charset="0"/>
              </a:rPr>
              <a:t> Then</a:t>
            </a:r>
          </a:p>
          <a:p>
            <a:pPr>
              <a:spcBef>
                <a:spcPts val="0"/>
              </a:spcBef>
            </a:pPr>
            <a:r>
              <a:rPr lang="en-GB" dirty="0">
                <a:latin typeface="Consolas" panose="020B0609020204030204" pitchFamily="49" charset="0"/>
              </a:rPr>
              <a:t>       Throw in wastebasket.</a:t>
            </a:r>
          </a:p>
          <a:p>
            <a:pPr>
              <a:spcBef>
                <a:spcPts val="0"/>
              </a:spcBef>
            </a:pPr>
            <a:r>
              <a:rPr lang="en-GB" dirty="0">
                <a:latin typeface="Consolas" panose="020B0609020204030204" pitchFamily="49" charset="0"/>
              </a:rPr>
              <a:t>    End If</a:t>
            </a:r>
          </a:p>
          <a:p>
            <a:pPr>
              <a:spcBef>
                <a:spcPts val="0"/>
              </a:spcBef>
            </a:pPr>
            <a:r>
              <a:rPr lang="en-GB" dirty="0">
                <a:latin typeface="Consolas" panose="020B0609020204030204" pitchFamily="49" charset="0"/>
              </a:rPr>
              <a:t>End While</a:t>
            </a:r>
            <a:endParaRPr lang="en-GB" dirty="0">
              <a:highlight>
                <a:srgbClr val="C0C0C0"/>
              </a:highlight>
              <a:latin typeface="Consolas" panose="020B0609020204030204" pitchFamily="49" charset="0"/>
            </a:endParaRPr>
          </a:p>
          <a:p>
            <a:pPr algn="ctr"/>
            <a:endParaRPr lang="en-GB" i="1" dirty="0">
              <a:highlight>
                <a:srgbClr val="C0C0C0"/>
              </a:highlight>
            </a:endParaRPr>
          </a:p>
          <a:p>
            <a:pPr algn="ctr"/>
            <a:endParaRPr lang="en-GB" i="1" dirty="0">
              <a:highlight>
                <a:srgbClr val="C0C0C0"/>
              </a:highlight>
            </a:endParaRPr>
          </a:p>
          <a:p>
            <a:pPr algn="ctr"/>
            <a:endParaRPr lang="en-GB" i="1" dirty="0">
              <a:highlight>
                <a:srgbClr val="C0C0C0"/>
              </a:highlight>
            </a:endParaRPr>
          </a:p>
          <a:p>
            <a:pPr algn="ctr"/>
            <a:endParaRPr lang="en-GB" i="1" dirty="0">
              <a:highlight>
                <a:srgbClr val="C0C0C0"/>
              </a:highlight>
            </a:endParaRPr>
          </a:p>
          <a:p>
            <a:pPr algn="ctr"/>
            <a:endParaRPr lang="en-GB" i="1" dirty="0">
              <a:highlight>
                <a:srgbClr val="C0C0C0"/>
              </a:highlight>
            </a:endParaRPr>
          </a:p>
          <a:p>
            <a:pPr algn="ctr"/>
            <a:endParaRPr lang="en-GB" i="1" dirty="0">
              <a:highlight>
                <a:srgbClr val="C0C0C0"/>
              </a:highlight>
            </a:endParaRPr>
          </a:p>
          <a:p>
            <a:pPr algn="ctr"/>
            <a:endParaRPr lang="en-GB" i="1" dirty="0">
              <a:highlight>
                <a:srgbClr val="C0C0C0"/>
              </a:highlight>
            </a:endParaRPr>
          </a:p>
          <a:p>
            <a:pPr algn="ctr"/>
            <a:endParaRPr lang="en-GB" i="1" dirty="0">
              <a:highlight>
                <a:srgbClr val="C0C0C0"/>
              </a:highlight>
            </a:endParaRPr>
          </a:p>
        </p:txBody>
      </p:sp>
      <p:sp>
        <p:nvSpPr>
          <p:cNvPr id="5" name="Content Placeholder 2">
            <a:extLst>
              <a:ext uri="{FF2B5EF4-FFF2-40B4-BE49-F238E27FC236}">
                <a16:creationId xmlns:a16="http://schemas.microsoft.com/office/drawing/2014/main" id="{3B2F41C5-539E-4458-BFC2-84C31696EBA6}"/>
              </a:ext>
            </a:extLst>
          </p:cNvPr>
          <p:cNvSpPr txBox="1">
            <a:spLocks/>
          </p:cNvSpPr>
          <p:nvPr/>
        </p:nvSpPr>
        <p:spPr>
          <a:xfrm>
            <a:off x="4594860" y="1871545"/>
            <a:ext cx="3968319" cy="4387211"/>
          </a:xfrm>
          <a:prstGeom prst="rect">
            <a:avLst/>
          </a:prstGeom>
          <a:solidFill>
            <a:schemeClr val="accent5">
              <a:lumMod val="20000"/>
              <a:lumOff val="80000"/>
            </a:schemeClr>
          </a:solidFill>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200" b="1" u="sng" dirty="0"/>
              <a:t>Programming example:</a:t>
            </a:r>
          </a:p>
          <a:p>
            <a:r>
              <a:rPr lang="en-GB" sz="2300" b="1" dirty="0"/>
              <a:t>Selection:   </a:t>
            </a:r>
            <a:r>
              <a:rPr lang="en-GB" dirty="0"/>
              <a:t>Repeat a block of code (Action) while a condition is true. There is no limit to the number of times that the block can be executed.</a:t>
            </a:r>
          </a:p>
          <a:p>
            <a:r>
              <a:rPr lang="en-GB" dirty="0"/>
              <a:t>Example:</a:t>
            </a:r>
          </a:p>
          <a:p>
            <a:pPr>
              <a:spcBef>
                <a:spcPts val="0"/>
              </a:spcBef>
            </a:pPr>
            <a:r>
              <a:rPr lang="en-GB" sz="2300" dirty="0">
                <a:latin typeface="Consolas" panose="020B0609020204030204" pitchFamily="49" charset="0"/>
              </a:rPr>
              <a:t>If n = 1 Then</a:t>
            </a:r>
          </a:p>
          <a:p>
            <a:pPr>
              <a:spcBef>
                <a:spcPts val="0"/>
              </a:spcBef>
            </a:pPr>
            <a:r>
              <a:rPr lang="en-GB" sz="2300" dirty="0">
                <a:latin typeface="Consolas" panose="020B0609020204030204" pitchFamily="49" charset="0"/>
              </a:rPr>
              <a:t>    WriteLine("One")</a:t>
            </a:r>
          </a:p>
          <a:p>
            <a:pPr>
              <a:spcBef>
                <a:spcPts val="0"/>
              </a:spcBef>
            </a:pPr>
            <a:r>
              <a:rPr lang="en-GB" sz="2300" dirty="0" err="1">
                <a:latin typeface="Consolas" panose="020B0609020204030204" pitchFamily="49" charset="0"/>
              </a:rPr>
              <a:t>ElseIf</a:t>
            </a:r>
            <a:r>
              <a:rPr lang="en-GB" sz="2300" dirty="0">
                <a:latin typeface="Consolas" panose="020B0609020204030204" pitchFamily="49" charset="0"/>
              </a:rPr>
              <a:t> n = 2 Then</a:t>
            </a:r>
          </a:p>
          <a:p>
            <a:pPr>
              <a:spcBef>
                <a:spcPts val="0"/>
              </a:spcBef>
            </a:pPr>
            <a:r>
              <a:rPr lang="en-GB" sz="2300" dirty="0">
                <a:latin typeface="Consolas" panose="020B0609020204030204" pitchFamily="49" charset="0"/>
              </a:rPr>
              <a:t>    WriteLine("Two")</a:t>
            </a:r>
          </a:p>
          <a:p>
            <a:pPr>
              <a:spcBef>
                <a:spcPts val="0"/>
              </a:spcBef>
            </a:pPr>
            <a:r>
              <a:rPr lang="en-GB" sz="2300" dirty="0" err="1">
                <a:latin typeface="Consolas" panose="020B0609020204030204" pitchFamily="49" charset="0"/>
              </a:rPr>
              <a:t>ElseIf</a:t>
            </a:r>
            <a:r>
              <a:rPr lang="en-GB" sz="2300" dirty="0">
                <a:latin typeface="Consolas" panose="020B0609020204030204" pitchFamily="49" charset="0"/>
              </a:rPr>
              <a:t> n = 3 Then</a:t>
            </a:r>
          </a:p>
          <a:p>
            <a:pPr>
              <a:spcBef>
                <a:spcPts val="0"/>
              </a:spcBef>
            </a:pPr>
            <a:r>
              <a:rPr lang="en-GB" sz="2300" dirty="0">
                <a:latin typeface="Consolas" panose="020B0609020204030204" pitchFamily="49" charset="0"/>
              </a:rPr>
              <a:t>    WriteLine("Three")</a:t>
            </a:r>
          </a:p>
          <a:p>
            <a:pPr>
              <a:spcBef>
                <a:spcPts val="0"/>
              </a:spcBef>
            </a:pPr>
            <a:r>
              <a:rPr lang="en-GB" sz="2300" dirty="0">
                <a:latin typeface="Consolas" panose="020B0609020204030204" pitchFamily="49" charset="0"/>
              </a:rPr>
              <a:t>Else</a:t>
            </a:r>
          </a:p>
          <a:p>
            <a:pPr>
              <a:spcBef>
                <a:spcPts val="0"/>
              </a:spcBef>
            </a:pPr>
            <a:r>
              <a:rPr lang="en-GB" sz="2300" dirty="0">
                <a:latin typeface="Consolas" panose="020B0609020204030204" pitchFamily="49" charset="0"/>
              </a:rPr>
              <a:t>    WriteLine("Many")</a:t>
            </a:r>
          </a:p>
          <a:p>
            <a:pPr>
              <a:spcBef>
                <a:spcPts val="0"/>
              </a:spcBef>
            </a:pPr>
            <a:r>
              <a:rPr lang="en-GB" sz="2300" dirty="0">
                <a:latin typeface="Consolas" panose="020B0609020204030204" pitchFamily="49" charset="0"/>
              </a:rPr>
              <a:t>End If</a:t>
            </a:r>
          </a:p>
        </p:txBody>
      </p:sp>
    </p:spTree>
    <p:extLst>
      <p:ext uri="{BB962C8B-B14F-4D97-AF65-F5344CB8AC3E}">
        <p14:creationId xmlns:p14="http://schemas.microsoft.com/office/powerpoint/2010/main" val="122529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8146-6009-45C1-8B81-A54372185FA5}"/>
              </a:ext>
            </a:extLst>
          </p:cNvPr>
          <p:cNvSpPr>
            <a:spLocks noGrp="1"/>
          </p:cNvSpPr>
          <p:nvPr>
            <p:ph type="title"/>
          </p:nvPr>
        </p:nvSpPr>
        <p:spPr/>
        <p:txBody>
          <a:bodyPr/>
          <a:lstStyle/>
          <a:p>
            <a:r>
              <a:rPr lang="en-GB" dirty="0"/>
              <a:t>Sequence Diagrams</a:t>
            </a:r>
          </a:p>
        </p:txBody>
      </p:sp>
      <p:sp>
        <p:nvSpPr>
          <p:cNvPr id="3" name="Content Placeholder 2">
            <a:extLst>
              <a:ext uri="{FF2B5EF4-FFF2-40B4-BE49-F238E27FC236}">
                <a16:creationId xmlns:a16="http://schemas.microsoft.com/office/drawing/2014/main" id="{61DB8842-4E48-4765-B2A7-B937BF893BF5}"/>
              </a:ext>
            </a:extLst>
          </p:cNvPr>
          <p:cNvSpPr>
            <a:spLocks noGrp="1"/>
          </p:cNvSpPr>
          <p:nvPr>
            <p:ph idx="1"/>
          </p:nvPr>
        </p:nvSpPr>
        <p:spPr>
          <a:xfrm>
            <a:off x="822959" y="1845734"/>
            <a:ext cx="7543801" cy="1079630"/>
          </a:xfrm>
        </p:spPr>
        <p:txBody>
          <a:bodyPr>
            <a:normAutofit lnSpcReduction="10000"/>
          </a:bodyPr>
          <a:lstStyle/>
          <a:p>
            <a:pPr>
              <a:buFont typeface="Wingdings" panose="05000000000000000000" pitchFamily="2" charset="2"/>
              <a:buChar char="v"/>
            </a:pPr>
            <a:r>
              <a:rPr lang="en-GB" dirty="0"/>
              <a:t> They depict interaction between objects in sequential order.</a:t>
            </a:r>
          </a:p>
          <a:p>
            <a:pPr>
              <a:buFont typeface="Wingdings" panose="05000000000000000000" pitchFamily="2" charset="2"/>
              <a:buChar char="v"/>
            </a:pPr>
            <a:r>
              <a:rPr lang="en-GB" dirty="0"/>
              <a:t>They are used for representing the logic and completeness of a usage scenario.</a:t>
            </a:r>
          </a:p>
        </p:txBody>
      </p:sp>
      <p:pic>
        <p:nvPicPr>
          <p:cNvPr id="5" name="Picture 4">
            <a:extLst>
              <a:ext uri="{FF2B5EF4-FFF2-40B4-BE49-F238E27FC236}">
                <a16:creationId xmlns:a16="http://schemas.microsoft.com/office/drawing/2014/main" id="{10EC60A0-27CD-4073-9B14-84BB856A4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763" y="2925364"/>
            <a:ext cx="5614437" cy="3367040"/>
          </a:xfrm>
          <a:prstGeom prst="rect">
            <a:avLst/>
          </a:prstGeom>
        </p:spPr>
      </p:pic>
    </p:spTree>
    <p:extLst>
      <p:ext uri="{BB962C8B-B14F-4D97-AF65-F5344CB8AC3E}">
        <p14:creationId xmlns:p14="http://schemas.microsoft.com/office/powerpoint/2010/main" val="16372825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731</TotalTime>
  <Words>1148</Words>
  <Application>Microsoft Office PowerPoint</Application>
  <PresentationFormat>On-screen Show (4:3)</PresentationFormat>
  <Paragraphs>156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Wingdings</vt:lpstr>
      <vt:lpstr>Retrospect</vt:lpstr>
      <vt:lpstr>International study centre</vt:lpstr>
      <vt:lpstr>Activity Diagram</vt:lpstr>
      <vt:lpstr>Activity diagram symbols</vt:lpstr>
      <vt:lpstr>Activity diagram example and task.</vt:lpstr>
      <vt:lpstr>Structured Programming</vt:lpstr>
      <vt:lpstr>Concepts in Structured Programming – Sequence.</vt:lpstr>
      <vt:lpstr>Concepts in Structured Programming – Repetition.</vt:lpstr>
      <vt:lpstr>Concepts in Structured Programming – Selection.</vt:lpstr>
      <vt:lpstr>Sequence Diagrams</vt:lpstr>
      <vt:lpstr>Sequence Diagram - Symbols</vt:lpstr>
      <vt:lpstr>Terms Used in Sequence Diagrams </vt:lpstr>
      <vt:lpstr>Sequence Diagram – Example and task</vt:lpstr>
      <vt:lpstr>User Interface and Test Modelling – Wireframe.</vt:lpstr>
      <vt:lpstr>User Interface and Test Modelling – Wireframe.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Olaide Olabode</cp:lastModifiedBy>
  <cp:revision>28</cp:revision>
  <dcterms:created xsi:type="dcterms:W3CDTF">2020-03-06T14:36:40Z</dcterms:created>
  <dcterms:modified xsi:type="dcterms:W3CDTF">2020-03-23T18:46:50Z</dcterms:modified>
</cp:coreProperties>
</file>