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287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ddersfield.brightspace.com/content/enforced/83234-XPX1041-1920/image/POS%20sequence.png?_&amp;d2lSessionVal=9zuI1XHuO8MSrEy8T3TBabaM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tinyurl.com/y2exwld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various ways to layout components within a top-level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simplest way is by absolute positioning.  The alternative is using a layout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3" y="286604"/>
            <a:ext cx="7543800" cy="646331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14" y="952106"/>
            <a:ext cx="3772136" cy="538270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5B21-C1AE-47E0-887A-919646C8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7710" y="952108"/>
            <a:ext cx="3703320" cy="538270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(Advanced)</a:t>
            </a:r>
          </a:p>
        </p:txBody>
      </p:sp>
      <p:pic>
        <p:nvPicPr>
          <p:cNvPr id="4" name="Content Placeholder 3" descr="Diagram, schematic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23CDFE-6EA9-4190-B685-686A59813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00" y="1793142"/>
            <a:ext cx="3035240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 (click on image to open in browser)</a:t>
            </a:r>
          </a:p>
        </p:txBody>
      </p:sp>
      <p:pic>
        <p:nvPicPr>
          <p:cNvPr id="9" name="Content Placeholder 11" descr="Diagram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8EA589F-A5BA-4C94-8428-DAE2A1EED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3" y="2177576"/>
            <a:ext cx="3703638" cy="3357153"/>
          </a:xfrm>
        </p:spPr>
      </p:pic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6194</TotalTime>
  <Words>2421</Words>
  <Application>Microsoft Office PowerPoint</Application>
  <PresentationFormat>On-screen Show (4:3)</PresentationFormat>
  <Paragraphs>229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Layouts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PowerPoint Presentation</vt:lpstr>
      <vt:lpstr>Exercises</vt:lpstr>
      <vt:lpstr>Exercise (Advanced)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92</cp:revision>
  <dcterms:created xsi:type="dcterms:W3CDTF">2020-03-06T14:36:40Z</dcterms:created>
  <dcterms:modified xsi:type="dcterms:W3CDTF">2020-10-25T08:22:55Z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