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2" r:id="rId8"/>
    <p:sldId id="286" r:id="rId9"/>
    <p:sldId id="275" r:id="rId10"/>
    <p:sldId id="287" r:id="rId11"/>
    <p:sldId id="258" r:id="rId12"/>
    <p:sldId id="267" r:id="rId13"/>
    <p:sldId id="273" r:id="rId14"/>
    <p:sldId id="266" r:id="rId15"/>
    <p:sldId id="270" r:id="rId16"/>
    <p:sldId id="277" r:id="rId17"/>
    <p:sldId id="288" r:id="rId18"/>
    <p:sldId id="271" r:id="rId19"/>
    <p:sldId id="276" r:id="rId20"/>
    <p:sldId id="274" r:id="rId21"/>
    <p:sldId id="278" r:id="rId22"/>
    <p:sldId id="279" r:id="rId23"/>
    <p:sldId id="280" r:id="rId24"/>
    <p:sldId id="281" r:id="rId25"/>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normAutofit lnSpcReduction="10000"/>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(-35536 to +35535)</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- 16-bit Unicode character.</a:t>
            </a:r>
          </a:p>
          <a:p>
            <a:pPr>
              <a:buFont typeface="Wingdings" panose="05000000000000000000" pitchFamily="2" charset="2"/>
              <a:buChar char="v"/>
            </a:pPr>
            <a:r>
              <a:rPr lang="en-US" dirty="0"/>
              <a:t> </a:t>
            </a:r>
            <a:r>
              <a:rPr lang="en-US" dirty="0" err="1"/>
              <a:t>boolean</a:t>
            </a:r>
            <a:r>
              <a:rPr lang="en-US" dirty="0"/>
              <a:t> -  This data type represents one bit of information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a:t> Assignment </a:t>
            </a:r>
            <a:r>
              <a:rPr lang="en-GB" dirty="0"/>
              <a:t>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Participate in all the polls within 2 minutes</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Sending me your work (john.alamina@hud.ac.uk)</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0599160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5210</TotalTime>
  <Words>1287</Words>
  <Application>Microsoft Office PowerPoint</Application>
  <PresentationFormat>On-screen Show (4:3)</PresentationFormat>
  <Paragraphs>212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Wingdings</vt:lpstr>
      <vt:lpstr>Retrospect</vt:lpstr>
      <vt:lpstr>International study centre</vt:lpstr>
      <vt:lpstr>Java Bootcamp Outline</vt:lpstr>
      <vt:lpstr>Ground rules</vt:lpstr>
      <vt:lpstr>Lesson 1 - Outline</vt:lpstr>
      <vt:lpstr>PowerPoint Presentation</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84</cp:revision>
  <dcterms:created xsi:type="dcterms:W3CDTF">2020-03-06T14:36:40Z</dcterms:created>
  <dcterms:modified xsi:type="dcterms:W3CDTF">2020-10-20T03:00:41Z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