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6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2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0FA5-9A0F-4A9C-83E8-CC5157798F8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A324-6BEC-4984-B30B-48DE08144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0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1" y="7080194"/>
            <a:ext cx="3379720" cy="2141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" y="434040"/>
            <a:ext cx="3843695" cy="53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</cp:revision>
  <cp:lastPrinted>2019-04-25T14:40:26Z</cp:lastPrinted>
  <dcterms:created xsi:type="dcterms:W3CDTF">2019-04-25T14:38:19Z</dcterms:created>
  <dcterms:modified xsi:type="dcterms:W3CDTF">2019-04-25T14:40:43Z</dcterms:modified>
</cp:coreProperties>
</file>