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2b16dde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82b16dde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82b16dd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82b16dd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82b16dd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82b16dd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82b16dd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82b16dd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82b16dd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82b16dd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82b16dd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82b16dd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82b16dd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82b16dd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Oben ARM unten x64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Preise: Stand gestern, Regionen us east / west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Je 4 vCPUs mit Ubuntu 24.04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82b16dd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82b16dd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82b16dde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82b16dde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82b16dd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82b16dd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On-Demand-Kosten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Rabatte nicht beachtet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120€ - 300€ jährliche Ersprarnis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82b16dd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82b16dd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ystronic/clc3-arm-test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in der Cloud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174" y="2077575"/>
            <a:ext cx="1626700" cy="4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 3 (Monatliche Kosten / Performance)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50" y="1017725"/>
            <a:ext cx="7134250" cy="37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Einschränkungen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Software muss explizit für Architektur gebaut werden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Eigene Builds / Erweitert werden umgestellt werden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Datenbanken, Webserver, etc. müssen ARM-Build bereitstellen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Gilt auch für Docker Images -&gt; Lösung: Multi-Arch Images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Jede vCPU entspricht genau einem Kern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Bei allen getesteten Providern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Nur 1 Thread pro Kern möglich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Provider spezifische Einschränkungen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z.B. Keine verschachtelte Visualisierung, Secure-Start, Windows-Images, etc….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Anmerkung und Konklusion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Bis zu 40% Einsparung sind bei den Kosten möglich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Konkrete Anwendung muss jedoch </a:t>
            </a:r>
            <a:r>
              <a:rPr lang="de"/>
              <a:t>zuvor</a:t>
            </a:r>
            <a:r>
              <a:rPr lang="de"/>
              <a:t> </a:t>
            </a:r>
            <a:r>
              <a:rPr lang="de"/>
              <a:t>getestet</a:t>
            </a:r>
            <a:r>
              <a:rPr lang="de"/>
              <a:t> werden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AWS sieht die Cloud-Zukunft in ARM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Viele SAAS Angebote bereits auf ARM verfügbare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Guides für Migration, Optimierung und Benchmarking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Neueste Maschinen-Serie (M8) aktuell nur auf ARM verfügbar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Präsentation ist die </a:t>
            </a:r>
            <a:r>
              <a:rPr lang="de"/>
              <a:t>destillierte</a:t>
            </a:r>
            <a:r>
              <a:rPr lang="de"/>
              <a:t> Variante der Dokumentation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Setup, Skripts, gefundene Bugs in </a:t>
            </a:r>
            <a:r>
              <a:rPr lang="de"/>
              <a:t>PerfKitBenchmark, etc.</a:t>
            </a:r>
            <a:r>
              <a:rPr lang="de"/>
              <a:t> in Doku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https://github.com/Pystronic/clc3-arm-testing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Hintergrund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Effizienz hat hohe Priorität in der Cloud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Ziel: Kosten Minimieren, Leistung Maximieren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x64-CPUs verbrauchen viel Energie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ARM Prozessoren bieten mögliche Effizienzsteigerung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Reduced Instruction Set CPU (RISC)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Weniger Transistoren</a:t>
            </a:r>
            <a:r>
              <a:rPr lang="de"/>
              <a:t> und explizites </a:t>
            </a:r>
            <a:r>
              <a:rPr lang="de"/>
              <a:t>Design für Energie-Effizienz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Mehr Register für effiziente Verarbeitung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Problemstellung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Welche Cloud-Provider bieten bereits ARM basierte Services an?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Welche Services werden auf ARM-Architektur angeboten?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Welchen </a:t>
            </a:r>
            <a:r>
              <a:rPr lang="de"/>
              <a:t>Performance</a:t>
            </a:r>
            <a:r>
              <a:rPr lang="de"/>
              <a:t> pro Kosten / Watt kann man im Vergleich zu x32/x64 CPUs erwarten?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Welche Einschränkungen gibt es durch z.B. die geringere Anzahl an Instruktionen?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Unterstützung der Provider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779400"/>
            <a:ext cx="25578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Compute Engine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2 Varianten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700"/>
              <a:t>Kubernetes Engine</a:t>
            </a:r>
            <a:r>
              <a:rPr lang="de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06650" y="1779400"/>
            <a:ext cx="26487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Virtual Machine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4+ Varianten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700"/>
              <a:t>Kubernetes Service</a:t>
            </a:r>
            <a:endParaRPr sz="17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06700"/>
            <a:ext cx="25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/>
              <a:t>Google Cloud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06650" y="1206700"/>
            <a:ext cx="26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/>
              <a:t>Azure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5992500" y="1734900"/>
            <a:ext cx="28209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EC2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3 Varianten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700"/>
              <a:t>Aurora</a:t>
            </a:r>
            <a:br>
              <a:rPr lang="de" sz="1700"/>
            </a:br>
            <a:r>
              <a:rPr lang="de" sz="1700"/>
              <a:t>Batch</a:t>
            </a:r>
            <a:br>
              <a:rPr lang="de" sz="1700"/>
            </a:br>
            <a:r>
              <a:rPr lang="de" sz="1700"/>
              <a:t>CodeBuild / CodeCatalyst</a:t>
            </a:r>
            <a:br>
              <a:rPr lang="de" sz="1700"/>
            </a:br>
            <a:r>
              <a:rPr lang="de" sz="1700"/>
              <a:t>DocumentDB</a:t>
            </a:r>
            <a:br>
              <a:rPr lang="de" sz="1700"/>
            </a:br>
            <a:r>
              <a:rPr lang="de" sz="1700"/>
              <a:t>RDS</a:t>
            </a:r>
            <a:br>
              <a:rPr lang="de" sz="1700"/>
            </a:br>
            <a:r>
              <a:rPr lang="de" sz="1700"/>
              <a:t>ECR / ECS / EKS</a:t>
            </a:r>
            <a:br>
              <a:rPr lang="de" sz="1700"/>
            </a:br>
            <a:r>
              <a:rPr lang="de" sz="1700"/>
              <a:t>Lambda</a:t>
            </a:r>
            <a:br>
              <a:rPr lang="de" sz="1700"/>
            </a:br>
            <a:r>
              <a:rPr lang="de" sz="1700"/>
              <a:t>……</a:t>
            </a:r>
            <a:endParaRPr sz="17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992500" y="1162200"/>
            <a:ext cx="26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/>
              <a:t>AWS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Verwendete Instanzen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779400"/>
            <a:ext cx="2557800" cy="27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c4a-standard-4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3 GHz [15]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0,1725€ / h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c4-standard-4 [14]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3.1 GHz / 4 GHz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0,1898€ / h</a:t>
            </a:r>
            <a:endParaRPr sz="17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06650" y="1779400"/>
            <a:ext cx="26487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Standard_B4pls_v2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3 GHz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0,114€ / h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Standard_B4als_v2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3.5 GHz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0,128€ / h</a:t>
            </a:r>
            <a:endParaRPr sz="17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06700"/>
            <a:ext cx="255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/>
              <a:t>Google Cloud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06650" y="1206700"/>
            <a:ext cx="26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/>
              <a:t>Azure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992500" y="1734900"/>
            <a:ext cx="28209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m7g.xlarge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2.7 GHz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0,1567€ / h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m7i.xlarge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3.2 GHz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700"/>
              <a:t>0,1936€ / h</a:t>
            </a:r>
            <a:endParaRPr sz="1700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992500" y="1162200"/>
            <a:ext cx="264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/>
              <a:t>AWS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PerfKitBenchmarker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Cloud Benchmarking Tool von Google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Unterstützt vielzahl an Providern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Google Cloud, Azure, AWS, Alibaba, IBM, Openstack, …..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Unterstützung für verschieden Arten von Benchmarks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CPU, Disk, RAM, Netzwerk, NoSQL / Database Auslastung, </a:t>
            </a:r>
            <a:br>
              <a:rPr lang="de"/>
            </a:br>
            <a:r>
              <a:rPr lang="de"/>
              <a:t>Web Traffic, …..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Automatisiert Provisionierung und Durchführung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Aufsetzen und Teardown von Netzwerk, Firewall, VM-Instanzen, SSH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Ergebnisse werden an lokales Gerät zurückgesandt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4568875"/>
            <a:ext cx="85206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https://github.com/GoogleCloudPlatform/PerfKitBenchmarker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Ausgeführte Benchmarks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coremark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de"/>
              <a:t>Ebenfalls von Google für Tests der Instanzen verwendet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de"/>
              <a:t>Verschiedene realistische Operationen für Anwendungen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de"/>
              <a:t>Listen-Operationen, Matrix-Berechnung, State-Machine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Programmiert in C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scimark2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de"/>
              <a:t>Verschiedene Wissenschaftliche Berechnungen zur Schätzung der Mflops </a:t>
            </a:r>
            <a:br>
              <a:rPr lang="de"/>
            </a:br>
            <a:r>
              <a:rPr lang="de"/>
              <a:t>(Million flops / s) eines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de"/>
              <a:t>Implementiert in Java</a:t>
            </a:r>
            <a:br>
              <a:rPr lang="de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Durchläufe: 1x coremark, 2x scimark2 auf je 2 Instanzen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 1 (Kosten)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50" y="1086050"/>
            <a:ext cx="3448050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125" y="1086050"/>
            <a:ext cx="37338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Evaluation 2 (Performance)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75" y="1368975"/>
            <a:ext cx="39528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925" y="1405400"/>
            <a:ext cx="4593925" cy="30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