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5715000" type="screen16x10"/>
  <p:notesSz cx="6858000" cy="9144000"/>
  <p:defaultTextStyle>
    <a:defPPr>
      <a:defRPr lang="en-US"/>
    </a:defPPr>
    <a:lvl1pPr marL="0" algn="l" defTabSz="996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8055" algn="l" defTabSz="996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6110" algn="l" defTabSz="996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94164" algn="l" defTabSz="996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92219" algn="l" defTabSz="996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90274" algn="l" defTabSz="996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88329" algn="l" defTabSz="996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86383" algn="l" defTabSz="996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84438" algn="l" defTabSz="996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200"/>
    <a:srgbClr val="CCFFCC"/>
    <a:srgbClr val="66FF66"/>
    <a:srgbClr val="D5D5B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787" y="-77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8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6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4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2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90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8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6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27-CB7A-4A5F-9F75-E99A9C9B5485}" type="datetimeFigureOut">
              <a:rPr lang="en-US" smtClean="0"/>
              <a:pPr/>
              <a:t>09-Mar-16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445F-3D15-4849-ABCE-16F052BFB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27-CB7A-4A5F-9F75-E99A9C9B5485}" type="datetimeFigureOut">
              <a:rPr lang="en-US" smtClean="0"/>
              <a:pPr/>
              <a:t>09-Mar-16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445F-3D15-4849-ABCE-16F052BFB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80"/>
            <a:ext cx="2057400" cy="36565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980"/>
            <a:ext cx="6019800" cy="36565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27-CB7A-4A5F-9F75-E99A9C9B5485}" type="datetimeFigureOut">
              <a:rPr lang="en-US" smtClean="0"/>
              <a:pPr/>
              <a:t>09-Mar-16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445F-3D15-4849-ABCE-16F052BFB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27-CB7A-4A5F-9F75-E99A9C9B5485}" type="datetimeFigureOut">
              <a:rPr lang="en-US" smtClean="0"/>
              <a:pPr/>
              <a:t>09-Mar-16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445F-3D15-4849-ABCE-16F052BFB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2"/>
            <a:ext cx="7772400" cy="1250156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9805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611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416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221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902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83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638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44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27-CB7A-4A5F-9F75-E99A9C9B5485}" type="datetimeFigureOut">
              <a:rPr lang="en-US" smtClean="0"/>
              <a:pPr/>
              <a:t>09-Mar-16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445F-3D15-4849-ABCE-16F052BFB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27"/>
            <a:ext cx="4038600" cy="282839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7"/>
            <a:ext cx="4038600" cy="282839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27-CB7A-4A5F-9F75-E99A9C9B5485}" type="datetimeFigureOut">
              <a:rPr lang="en-US" smtClean="0"/>
              <a:pPr/>
              <a:t>09-Mar-16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445F-3D15-4849-ABCE-16F052BFB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6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8055" indent="0">
              <a:buNone/>
              <a:defRPr sz="2100" b="1"/>
            </a:lvl2pPr>
            <a:lvl3pPr marL="996110" indent="0">
              <a:buNone/>
              <a:defRPr sz="1900" b="1"/>
            </a:lvl3pPr>
            <a:lvl4pPr marL="1494164" indent="0">
              <a:buNone/>
              <a:defRPr sz="1700" b="1"/>
            </a:lvl4pPr>
            <a:lvl5pPr marL="1992219" indent="0">
              <a:buNone/>
              <a:defRPr sz="1700" b="1"/>
            </a:lvl5pPr>
            <a:lvl6pPr marL="2490274" indent="0">
              <a:buNone/>
              <a:defRPr sz="1700" b="1"/>
            </a:lvl6pPr>
            <a:lvl7pPr marL="2988329" indent="0">
              <a:buNone/>
              <a:defRPr sz="1700" b="1"/>
            </a:lvl7pPr>
            <a:lvl8pPr marL="3486383" indent="0">
              <a:buNone/>
              <a:defRPr sz="1700" b="1"/>
            </a:lvl8pPr>
            <a:lvl9pPr marL="398443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6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8055" indent="0">
              <a:buNone/>
              <a:defRPr sz="2100" b="1"/>
            </a:lvl2pPr>
            <a:lvl3pPr marL="996110" indent="0">
              <a:buNone/>
              <a:defRPr sz="1900" b="1"/>
            </a:lvl3pPr>
            <a:lvl4pPr marL="1494164" indent="0">
              <a:buNone/>
              <a:defRPr sz="1700" b="1"/>
            </a:lvl4pPr>
            <a:lvl5pPr marL="1992219" indent="0">
              <a:buNone/>
              <a:defRPr sz="1700" b="1"/>
            </a:lvl5pPr>
            <a:lvl6pPr marL="2490274" indent="0">
              <a:buNone/>
              <a:defRPr sz="1700" b="1"/>
            </a:lvl6pPr>
            <a:lvl7pPr marL="2988329" indent="0">
              <a:buNone/>
              <a:defRPr sz="1700" b="1"/>
            </a:lvl7pPr>
            <a:lvl8pPr marL="3486383" indent="0">
              <a:buNone/>
              <a:defRPr sz="1700" b="1"/>
            </a:lvl8pPr>
            <a:lvl9pPr marL="398443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27-CB7A-4A5F-9F75-E99A9C9B5485}" type="datetimeFigureOut">
              <a:rPr lang="en-US" smtClean="0"/>
              <a:pPr/>
              <a:t>09-Mar-16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445F-3D15-4849-ABCE-16F052BFB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27-CB7A-4A5F-9F75-E99A9C9B5485}" type="datetimeFigureOut">
              <a:rPr lang="en-US" smtClean="0"/>
              <a:pPr/>
              <a:t>09-Mar-16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445F-3D15-4849-ABCE-16F052BFB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27-CB7A-4A5F-9F75-E99A9C9B5485}" type="datetimeFigureOut">
              <a:rPr lang="en-US" smtClean="0"/>
              <a:pPr/>
              <a:t>09-Mar-16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445F-3D15-4849-ABCE-16F052BFB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7542"/>
            <a:ext cx="3008313" cy="96837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27545"/>
            <a:ext cx="5111750" cy="4877594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5920"/>
            <a:ext cx="3008313" cy="3909219"/>
          </a:xfrm>
        </p:spPr>
        <p:txBody>
          <a:bodyPr/>
          <a:lstStyle>
            <a:lvl1pPr marL="0" indent="0">
              <a:buNone/>
              <a:defRPr sz="1500"/>
            </a:lvl1pPr>
            <a:lvl2pPr marL="498055" indent="0">
              <a:buNone/>
              <a:defRPr sz="1300"/>
            </a:lvl2pPr>
            <a:lvl3pPr marL="996110" indent="0">
              <a:buNone/>
              <a:defRPr sz="1100"/>
            </a:lvl3pPr>
            <a:lvl4pPr marL="1494164" indent="0">
              <a:buNone/>
              <a:defRPr sz="1000"/>
            </a:lvl4pPr>
            <a:lvl5pPr marL="1992219" indent="0">
              <a:buNone/>
              <a:defRPr sz="1000"/>
            </a:lvl5pPr>
            <a:lvl6pPr marL="2490274" indent="0">
              <a:buNone/>
              <a:defRPr sz="1000"/>
            </a:lvl6pPr>
            <a:lvl7pPr marL="2988329" indent="0">
              <a:buNone/>
              <a:defRPr sz="1000"/>
            </a:lvl7pPr>
            <a:lvl8pPr marL="3486383" indent="0">
              <a:buNone/>
              <a:defRPr sz="1000"/>
            </a:lvl8pPr>
            <a:lvl9pPr marL="398443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27-CB7A-4A5F-9F75-E99A9C9B5485}" type="datetimeFigureOut">
              <a:rPr lang="en-US" smtClean="0"/>
              <a:pPr/>
              <a:t>09-Mar-16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445F-3D15-4849-ABCE-16F052BFB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2"/>
            <a:ext cx="5486400" cy="472282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600"/>
            </a:lvl1pPr>
            <a:lvl2pPr marL="498055" indent="0">
              <a:buNone/>
              <a:defRPr sz="3100"/>
            </a:lvl2pPr>
            <a:lvl3pPr marL="996110" indent="0">
              <a:buNone/>
              <a:defRPr sz="2600"/>
            </a:lvl3pPr>
            <a:lvl4pPr marL="1494164" indent="0">
              <a:buNone/>
              <a:defRPr sz="2100"/>
            </a:lvl4pPr>
            <a:lvl5pPr marL="1992219" indent="0">
              <a:buNone/>
              <a:defRPr sz="2100"/>
            </a:lvl5pPr>
            <a:lvl6pPr marL="2490274" indent="0">
              <a:buNone/>
              <a:defRPr sz="2100"/>
            </a:lvl6pPr>
            <a:lvl7pPr marL="2988329" indent="0">
              <a:buNone/>
              <a:defRPr sz="2100"/>
            </a:lvl7pPr>
            <a:lvl8pPr marL="3486383" indent="0">
              <a:buNone/>
              <a:defRPr sz="2100"/>
            </a:lvl8pPr>
            <a:lvl9pPr marL="3984438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500"/>
            </a:lvl1pPr>
            <a:lvl2pPr marL="498055" indent="0">
              <a:buNone/>
              <a:defRPr sz="1300"/>
            </a:lvl2pPr>
            <a:lvl3pPr marL="996110" indent="0">
              <a:buNone/>
              <a:defRPr sz="1100"/>
            </a:lvl3pPr>
            <a:lvl4pPr marL="1494164" indent="0">
              <a:buNone/>
              <a:defRPr sz="1000"/>
            </a:lvl4pPr>
            <a:lvl5pPr marL="1992219" indent="0">
              <a:buNone/>
              <a:defRPr sz="1000"/>
            </a:lvl5pPr>
            <a:lvl6pPr marL="2490274" indent="0">
              <a:buNone/>
              <a:defRPr sz="1000"/>
            </a:lvl6pPr>
            <a:lvl7pPr marL="2988329" indent="0">
              <a:buNone/>
              <a:defRPr sz="1000"/>
            </a:lvl7pPr>
            <a:lvl8pPr marL="3486383" indent="0">
              <a:buNone/>
              <a:defRPr sz="1000"/>
            </a:lvl8pPr>
            <a:lvl9pPr marL="398443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27-CB7A-4A5F-9F75-E99A9C9B5485}" type="datetimeFigureOut">
              <a:rPr lang="en-US" smtClean="0"/>
              <a:pPr/>
              <a:t>09-Mar-16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445F-3D15-4849-ABCE-16F052BFB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9611" tIns="49805" rIns="99611" bIns="498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2"/>
            <a:ext cx="8229600" cy="3771636"/>
          </a:xfrm>
          <a:prstGeom prst="rect">
            <a:avLst/>
          </a:prstGeom>
        </p:spPr>
        <p:txBody>
          <a:bodyPr vert="horz" lIns="99611" tIns="49805" rIns="99611" bIns="498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9611" tIns="49805" rIns="99611" bIns="4980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B2C27-CB7A-4A5F-9F75-E99A9C9B5485}" type="datetimeFigureOut">
              <a:rPr lang="en-US" smtClean="0"/>
              <a:pPr/>
              <a:t>09-Mar-16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9611" tIns="49805" rIns="99611" bIns="4980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9611" tIns="49805" rIns="99611" bIns="4980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445F-3D15-4849-ABCE-16F052BFB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611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541" indent="-373541" algn="l" defTabSz="99611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09339" indent="-311284" algn="l" defTabSz="99611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45137" indent="-249027" algn="l" defTabSz="99611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3192" indent="-249027" algn="l" defTabSz="99611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41246" indent="-249027" algn="l" defTabSz="996110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39301" indent="-249027" algn="l" defTabSz="99611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37356" indent="-249027" algn="l" defTabSz="99611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35411" indent="-249027" algn="l" defTabSz="99611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33465" indent="-249027" algn="l" defTabSz="99611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61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8055" algn="l" defTabSz="9961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6110" algn="l" defTabSz="9961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94164" algn="l" defTabSz="9961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92219" algn="l" defTabSz="9961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90274" algn="l" defTabSz="9961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88329" algn="l" defTabSz="9961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86383" algn="l" defTabSz="9961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84438" algn="l" defTabSz="9961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i.ytimg.com/vi/QU5TXiGr3YA/maxresdefault.jpg"/>
          <p:cNvPicPr>
            <a:picLocks noChangeAspect="1" noChangeArrowheads="1"/>
          </p:cNvPicPr>
          <p:nvPr/>
        </p:nvPicPr>
        <p:blipFill>
          <a:blip r:embed="rId2" cstate="print"/>
          <a:srcRect l="6750" r="3250"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</p:spPr>
      </p:pic>
      <p:sp>
        <p:nvSpPr>
          <p:cNvPr id="7" name="Rounded Rectangle 6"/>
          <p:cNvSpPr/>
          <p:nvPr/>
        </p:nvSpPr>
        <p:spPr>
          <a:xfrm>
            <a:off x="3733800" y="2705100"/>
            <a:ext cx="1600200" cy="1295400"/>
          </a:xfrm>
          <a:prstGeom prst="roundRect">
            <a:avLst/>
          </a:prstGeom>
          <a:solidFill>
            <a:schemeClr val="tx1"/>
          </a:solidFill>
          <a:ln>
            <a:gradFill flip="none" rotWithShape="1">
              <a:gsLst>
                <a:gs pos="50000">
                  <a:srgbClr val="00F200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F200"/>
                </a:solidFill>
                <a:latin typeface="MD Thaitype A" pitchFamily="2" charset="0"/>
              </a:rPr>
              <a:t>START GAME</a:t>
            </a:r>
            <a:endParaRPr lang="en-US" sz="2800" dirty="0">
              <a:solidFill>
                <a:srgbClr val="00F200"/>
              </a:solidFill>
              <a:latin typeface="MD Thaitype A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82000" y="-38100"/>
            <a:ext cx="685800" cy="647700"/>
          </a:xfrm>
          <a:prstGeom prst="roundRect">
            <a:avLst/>
          </a:prstGeom>
          <a:solidFill>
            <a:schemeClr val="tx1"/>
          </a:solidFill>
          <a:ln>
            <a:gradFill flip="none" rotWithShape="1">
              <a:gsLst>
                <a:gs pos="50000">
                  <a:srgbClr val="FF0000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</a:ln>
          <a:scene3d>
            <a:camera prst="isometricOffAxis2Left">
              <a:rot lat="1800000" lon="2138474" rev="15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MD Thaitype A" pitchFamily="2" charset="0"/>
              </a:rPr>
              <a:t>EXIT</a:t>
            </a:r>
            <a:endParaRPr lang="en-US" sz="1600" dirty="0">
              <a:solidFill>
                <a:srgbClr val="FF0000"/>
              </a:solidFill>
              <a:latin typeface="MD Thaitype A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74536" y="3009900"/>
            <a:ext cx="777240" cy="629412"/>
          </a:xfrm>
          <a:prstGeom prst="roundRect">
            <a:avLst>
              <a:gd name="adj" fmla="val 6667"/>
            </a:avLst>
          </a:prstGeom>
          <a:solidFill>
            <a:schemeClr val="tx1"/>
          </a:solidFill>
          <a:ln>
            <a:gradFill flip="none" rotWithShape="1">
              <a:gsLst>
                <a:gs pos="50000">
                  <a:srgbClr val="0070C0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70C0"/>
                </a:solidFill>
                <a:latin typeface="MD Thaitype A" pitchFamily="2" charset="0"/>
              </a:rPr>
              <a:t>OPTIONS</a:t>
            </a:r>
            <a:endParaRPr lang="en-US" sz="1100" dirty="0">
              <a:solidFill>
                <a:srgbClr val="0070C0"/>
              </a:solidFill>
              <a:latin typeface="MD Thaitype A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28800" y="3009900"/>
            <a:ext cx="777240" cy="629412"/>
          </a:xfrm>
          <a:prstGeom prst="roundRect">
            <a:avLst>
              <a:gd name="adj" fmla="val 6667"/>
            </a:avLst>
          </a:prstGeom>
          <a:solidFill>
            <a:schemeClr val="tx1"/>
          </a:solidFill>
          <a:ln>
            <a:gradFill flip="none" rotWithShape="1">
              <a:gsLst>
                <a:gs pos="50000">
                  <a:srgbClr val="FFFF00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FF00"/>
                </a:solidFill>
                <a:latin typeface="MD Thaitype A" pitchFamily="2" charset="0"/>
              </a:rPr>
              <a:t>CREDITS</a:t>
            </a:r>
            <a:endParaRPr lang="en-US" sz="1100" dirty="0">
              <a:solidFill>
                <a:srgbClr val="FFFF00"/>
              </a:solidFill>
              <a:latin typeface="MD Thaitype A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3800" y="1104900"/>
            <a:ext cx="1676400" cy="533400"/>
          </a:xfrm>
          <a:prstGeom prst="rect">
            <a:avLst/>
          </a:prstGeom>
          <a:solidFill>
            <a:srgbClr val="D5D5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PhrasticMedium" pitchFamily="2" charset="0"/>
              </a:rPr>
              <a:t>START SCREEN</a:t>
            </a:r>
            <a:endParaRPr lang="en-US" sz="1600" b="1" dirty="0">
              <a:solidFill>
                <a:schemeClr val="tx1"/>
              </a:solidFill>
              <a:latin typeface="PhrasticMedium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33800" y="190500"/>
            <a:ext cx="1676400" cy="533400"/>
          </a:xfrm>
          <a:prstGeom prst="roundRect">
            <a:avLst>
              <a:gd name="adj" fmla="val 35417"/>
            </a:avLst>
          </a:prstGeom>
          <a:solidFill>
            <a:srgbClr val="D5D5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PhrasticMedium" pitchFamily="2" charset="0"/>
              </a:rPr>
              <a:t>RUN PROGRAM</a:t>
            </a:r>
            <a:endParaRPr lang="en-US" sz="1600" b="1" dirty="0">
              <a:solidFill>
                <a:schemeClr val="tx1"/>
              </a:solidFill>
              <a:latin typeface="PhrasticMedium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8200" y="1866900"/>
            <a:ext cx="6858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PhrasticMedium" pitchFamily="2" charset="0"/>
              </a:rPr>
              <a:t>ANY KEY</a:t>
            </a:r>
            <a:endParaRPr lang="en-US" sz="1000" b="1" dirty="0">
              <a:solidFill>
                <a:schemeClr val="tx1"/>
              </a:solidFill>
              <a:latin typeface="PhrasticMedium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2476500"/>
            <a:ext cx="1676400" cy="533400"/>
          </a:xfrm>
          <a:prstGeom prst="rect">
            <a:avLst/>
          </a:prstGeom>
          <a:solidFill>
            <a:srgbClr val="D5D5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PhrasticMedium" pitchFamily="2" charset="0"/>
              </a:rPr>
              <a:t>MAIN MENU</a:t>
            </a:r>
            <a:endParaRPr lang="en-US" sz="1600" b="1" dirty="0">
              <a:solidFill>
                <a:schemeClr val="tx1"/>
              </a:solidFill>
              <a:latin typeface="PhrasticMedium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24600" y="3390900"/>
            <a:ext cx="1752600" cy="533400"/>
          </a:xfrm>
          <a:prstGeom prst="rect">
            <a:avLst/>
          </a:prstGeom>
          <a:solidFill>
            <a:srgbClr val="D5D5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PhrasticMedium" pitchFamily="2" charset="0"/>
              </a:rPr>
              <a:t>OPTIONS</a:t>
            </a:r>
            <a:endParaRPr lang="en-US" sz="1600" b="1" dirty="0">
              <a:solidFill>
                <a:schemeClr val="tx1"/>
              </a:solidFill>
              <a:latin typeface="PhrasticMedium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400800" y="1562100"/>
            <a:ext cx="1676400" cy="533400"/>
          </a:xfrm>
          <a:prstGeom prst="roundRect">
            <a:avLst>
              <a:gd name="adj" fmla="val 35417"/>
            </a:avLst>
          </a:prstGeom>
          <a:solidFill>
            <a:srgbClr val="D5D5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PhrasticMedium" pitchFamily="2" charset="0"/>
              </a:rPr>
              <a:t>EXIT PROGRAM</a:t>
            </a:r>
            <a:endParaRPr lang="en-US" sz="1600" b="1" dirty="0">
              <a:solidFill>
                <a:schemeClr val="tx1"/>
              </a:solidFill>
              <a:latin typeface="PhrasticMedium" pitchFamily="2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457200" y="4000500"/>
            <a:ext cx="1378141" cy="347728"/>
            <a:chOff x="6477000" y="1104900"/>
            <a:chExt cx="1378141" cy="347728"/>
          </a:xfrm>
        </p:grpSpPr>
        <p:pic>
          <p:nvPicPr>
            <p:cNvPr id="1026" name="Picture 2" descr="https://openclipart.org/image/2400px/svg_to_png/216311/mouse_leftclick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96200" y="1104900"/>
              <a:ext cx="158941" cy="347728"/>
            </a:xfrm>
            <a:prstGeom prst="rect">
              <a:avLst/>
            </a:prstGeom>
            <a:noFill/>
          </p:spPr>
        </p:pic>
        <p:sp>
          <p:nvSpPr>
            <p:cNvPr id="27" name="Rectangle 26"/>
            <p:cNvSpPr/>
            <p:nvPr/>
          </p:nvSpPr>
          <p:spPr>
            <a:xfrm>
              <a:off x="6477000" y="1181100"/>
              <a:ext cx="1143000" cy="228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PhrasticMedium" pitchFamily="2" charset="0"/>
                </a:rPr>
                <a:t>BUTTON</a:t>
              </a:r>
              <a:endParaRPr lang="en-US" sz="1000" b="1" dirty="0">
                <a:solidFill>
                  <a:schemeClr val="tx1"/>
                </a:solidFill>
                <a:latin typeface="PhrasticMedium" pitchFamily="2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1143000" y="3390900"/>
            <a:ext cx="1676400" cy="533400"/>
          </a:xfrm>
          <a:prstGeom prst="rect">
            <a:avLst/>
          </a:prstGeom>
          <a:solidFill>
            <a:srgbClr val="D5D5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PhrasticMedium" pitchFamily="2" charset="0"/>
              </a:rPr>
              <a:t>LEVEL SELECT</a:t>
            </a:r>
            <a:endParaRPr lang="en-US" sz="1600" b="1" dirty="0">
              <a:solidFill>
                <a:schemeClr val="tx1"/>
              </a:solidFill>
              <a:latin typeface="PhrasticMedium" pitchFamily="2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72000" y="723900"/>
            <a:ext cx="0" cy="3810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38" idx="2"/>
          </p:cNvCxnSpPr>
          <p:nvPr/>
        </p:nvCxnSpPr>
        <p:spPr>
          <a:xfrm rot="10800000">
            <a:off x="1981200" y="2095500"/>
            <a:ext cx="1752600" cy="533400"/>
          </a:xfrm>
          <a:prstGeom prst="bentConnector2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43000" y="1562100"/>
            <a:ext cx="1676400" cy="533400"/>
          </a:xfrm>
          <a:prstGeom prst="rect">
            <a:avLst/>
          </a:prstGeom>
          <a:solidFill>
            <a:srgbClr val="D5D5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PhrasticMedium" pitchFamily="2" charset="0"/>
              </a:rPr>
              <a:t>CREDITS</a:t>
            </a:r>
            <a:endParaRPr lang="en-US" sz="1600" b="1" dirty="0">
              <a:solidFill>
                <a:schemeClr val="tx1"/>
              </a:solidFill>
              <a:latin typeface="PhrasticMedium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00" y="4381500"/>
            <a:ext cx="1676400" cy="533400"/>
          </a:xfrm>
          <a:prstGeom prst="rect">
            <a:avLst/>
          </a:prstGeom>
          <a:solidFill>
            <a:srgbClr val="D5D5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PhrasticMedium" pitchFamily="2" charset="0"/>
              </a:rPr>
              <a:t>IN-GAME</a:t>
            </a:r>
            <a:endParaRPr lang="en-US" sz="1600" b="1" dirty="0">
              <a:solidFill>
                <a:schemeClr val="tx1"/>
              </a:solidFill>
              <a:latin typeface="PhrasticMedium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733800" y="4381500"/>
            <a:ext cx="1676400" cy="533400"/>
          </a:xfrm>
          <a:prstGeom prst="rect">
            <a:avLst/>
          </a:prstGeom>
          <a:solidFill>
            <a:srgbClr val="D5D5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PhrasticMedium" pitchFamily="2" charset="0"/>
              </a:rPr>
              <a:t>PAUSE MENU</a:t>
            </a:r>
            <a:endParaRPr lang="en-US" sz="1600" b="1" dirty="0">
              <a:solidFill>
                <a:schemeClr val="tx1"/>
              </a:solidFill>
              <a:latin typeface="PhrasticMedium" pitchFamily="2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324600" y="4381500"/>
            <a:ext cx="1752600" cy="533400"/>
          </a:xfrm>
          <a:prstGeom prst="rect">
            <a:avLst/>
          </a:prstGeom>
          <a:solidFill>
            <a:srgbClr val="D5D5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PhrasticMedium" pitchFamily="2" charset="0"/>
              </a:rPr>
              <a:t>OPTIONS (PAUSED)</a:t>
            </a:r>
            <a:endParaRPr lang="en-US" sz="1600" b="1" dirty="0">
              <a:solidFill>
                <a:schemeClr val="tx1"/>
              </a:solidFill>
              <a:latin typeface="PhrasticMedium" pitchFamily="2" charset="0"/>
            </a:endParaRPr>
          </a:p>
        </p:txBody>
      </p:sp>
      <p:cxnSp>
        <p:nvCxnSpPr>
          <p:cNvPr id="24" name="Straight Arrow Connector 23"/>
          <p:cNvCxnSpPr>
            <a:stCxn id="4" idx="2"/>
          </p:cNvCxnSpPr>
          <p:nvPr/>
        </p:nvCxnSpPr>
        <p:spPr>
          <a:xfrm>
            <a:off x="4572000" y="1638300"/>
            <a:ext cx="0" cy="8382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31" idx="0"/>
          </p:cNvCxnSpPr>
          <p:nvPr/>
        </p:nvCxnSpPr>
        <p:spPr>
          <a:xfrm rot="10800000" flipV="1">
            <a:off x="1981200" y="2857500"/>
            <a:ext cx="1752600" cy="533400"/>
          </a:xfrm>
          <a:prstGeom prst="bentConnector2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2"/>
            <a:endCxn id="39" idx="0"/>
          </p:cNvCxnSpPr>
          <p:nvPr/>
        </p:nvCxnSpPr>
        <p:spPr>
          <a:xfrm>
            <a:off x="1981200" y="3924300"/>
            <a:ext cx="0" cy="4572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819400" y="4533900"/>
            <a:ext cx="914400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33"/>
          <p:cNvCxnSpPr>
            <a:stCxn id="40" idx="0"/>
            <a:endCxn id="31" idx="3"/>
          </p:cNvCxnSpPr>
          <p:nvPr/>
        </p:nvCxnSpPr>
        <p:spPr>
          <a:xfrm rot="16200000" flipV="1">
            <a:off x="3333750" y="3143250"/>
            <a:ext cx="723900" cy="1752600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34"/>
          <p:cNvCxnSpPr>
            <a:endCxn id="23" idx="2"/>
          </p:cNvCxnSpPr>
          <p:nvPr/>
        </p:nvCxnSpPr>
        <p:spPr>
          <a:xfrm flipV="1">
            <a:off x="5410200" y="2095500"/>
            <a:ext cx="1828800" cy="533400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34"/>
          <p:cNvCxnSpPr>
            <a:endCxn id="22" idx="0"/>
          </p:cNvCxnSpPr>
          <p:nvPr/>
        </p:nvCxnSpPr>
        <p:spPr>
          <a:xfrm>
            <a:off x="5410200" y="2857500"/>
            <a:ext cx="1790700" cy="533400"/>
          </a:xfrm>
          <a:prstGeom prst="bentConnector2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0" idx="3"/>
            <a:endCxn id="41" idx="1"/>
          </p:cNvCxnSpPr>
          <p:nvPr/>
        </p:nvCxnSpPr>
        <p:spPr>
          <a:xfrm>
            <a:off x="5410200" y="4648200"/>
            <a:ext cx="914400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2" descr="https://openclipart.org/image/2400px/svg_to_png/216311/mouse_leftcli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2247900"/>
            <a:ext cx="158941" cy="347728"/>
          </a:xfrm>
          <a:prstGeom prst="rect">
            <a:avLst/>
          </a:prstGeom>
          <a:noFill/>
        </p:spPr>
      </p:pic>
      <p:sp>
        <p:nvSpPr>
          <p:cNvPr id="76" name="Rectangle 75"/>
          <p:cNvSpPr/>
          <p:nvPr/>
        </p:nvSpPr>
        <p:spPr>
          <a:xfrm>
            <a:off x="5638800" y="2324100"/>
            <a:ext cx="1143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PhrasticMedium" pitchFamily="2" charset="0"/>
              </a:rPr>
              <a:t>BUTTON</a:t>
            </a:r>
            <a:endParaRPr lang="en-US" sz="1000" b="1" dirty="0">
              <a:solidFill>
                <a:schemeClr val="tx1"/>
              </a:solidFill>
              <a:latin typeface="PhrasticMedium" pitchFamily="2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133600" y="2247900"/>
            <a:ext cx="1378141" cy="347728"/>
            <a:chOff x="6477000" y="1104900"/>
            <a:chExt cx="1378141" cy="347728"/>
          </a:xfrm>
        </p:grpSpPr>
        <p:pic>
          <p:nvPicPr>
            <p:cNvPr id="79" name="Picture 2" descr="https://openclipart.org/image/2400px/svg_to_png/216311/mouse_leftclick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96200" y="1104900"/>
              <a:ext cx="158941" cy="347728"/>
            </a:xfrm>
            <a:prstGeom prst="rect">
              <a:avLst/>
            </a:prstGeom>
            <a:noFill/>
          </p:spPr>
        </p:pic>
        <p:sp>
          <p:nvSpPr>
            <p:cNvPr id="80" name="Rectangle 79"/>
            <p:cNvSpPr/>
            <p:nvPr/>
          </p:nvSpPr>
          <p:spPr>
            <a:xfrm>
              <a:off x="6477000" y="1181100"/>
              <a:ext cx="1143000" cy="228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PhrasticMedium" pitchFamily="2" charset="0"/>
                </a:rPr>
                <a:t>BUTTON</a:t>
              </a:r>
              <a:endParaRPr lang="en-US" sz="1000" b="1" dirty="0">
                <a:solidFill>
                  <a:schemeClr val="tx1"/>
                </a:solidFill>
                <a:latin typeface="PhrasticMedium" pitchFamily="2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638800" y="2933700"/>
            <a:ext cx="1378141" cy="347728"/>
            <a:chOff x="6477000" y="1104900"/>
            <a:chExt cx="1378141" cy="347728"/>
          </a:xfrm>
        </p:grpSpPr>
        <p:pic>
          <p:nvPicPr>
            <p:cNvPr id="97" name="Picture 2" descr="https://openclipart.org/image/2400px/svg_to_png/216311/mouse_leftclick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96200" y="1104900"/>
              <a:ext cx="158941" cy="347728"/>
            </a:xfrm>
            <a:prstGeom prst="rect">
              <a:avLst/>
            </a:prstGeom>
            <a:noFill/>
          </p:spPr>
        </p:pic>
        <p:sp>
          <p:nvSpPr>
            <p:cNvPr id="98" name="Rectangle 97"/>
            <p:cNvSpPr/>
            <p:nvPr/>
          </p:nvSpPr>
          <p:spPr>
            <a:xfrm>
              <a:off x="6477000" y="1181100"/>
              <a:ext cx="1143000" cy="228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PhrasticMedium" pitchFamily="2" charset="0"/>
                </a:rPr>
                <a:t>BUTTON</a:t>
              </a:r>
              <a:endParaRPr lang="en-US" sz="1000" b="1" dirty="0">
                <a:solidFill>
                  <a:schemeClr val="tx1"/>
                </a:solidFill>
                <a:latin typeface="PhrasticMedium" pitchFamily="2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133600" y="2933700"/>
            <a:ext cx="1378141" cy="347728"/>
            <a:chOff x="6477000" y="1104900"/>
            <a:chExt cx="1378141" cy="347728"/>
          </a:xfrm>
        </p:grpSpPr>
        <p:pic>
          <p:nvPicPr>
            <p:cNvPr id="104" name="Picture 2" descr="https://openclipart.org/image/2400px/svg_to_png/216311/mouse_leftclick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96200" y="1104900"/>
              <a:ext cx="158941" cy="347728"/>
            </a:xfrm>
            <a:prstGeom prst="rect">
              <a:avLst/>
            </a:prstGeom>
            <a:noFill/>
          </p:spPr>
        </p:pic>
        <p:sp>
          <p:nvSpPr>
            <p:cNvPr id="105" name="Rectangle 104"/>
            <p:cNvSpPr/>
            <p:nvPr/>
          </p:nvSpPr>
          <p:spPr>
            <a:xfrm>
              <a:off x="6477000" y="1181100"/>
              <a:ext cx="1143000" cy="228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PhrasticMedium" pitchFamily="2" charset="0"/>
                </a:rPr>
                <a:t>BUTTON</a:t>
              </a:r>
              <a:endParaRPr lang="en-US" sz="1000" b="1" dirty="0">
                <a:solidFill>
                  <a:schemeClr val="tx1"/>
                </a:solidFill>
                <a:latin typeface="PhrasticMedium" pitchFamily="2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117659" y="3695700"/>
            <a:ext cx="1378141" cy="347728"/>
            <a:chOff x="6477000" y="1104900"/>
            <a:chExt cx="1378141" cy="347728"/>
          </a:xfrm>
        </p:grpSpPr>
        <p:pic>
          <p:nvPicPr>
            <p:cNvPr id="114" name="Picture 2" descr="https://openclipart.org/image/2400px/svg_to_png/216311/mouse_leftclick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96200" y="1104900"/>
              <a:ext cx="158941" cy="347728"/>
            </a:xfrm>
            <a:prstGeom prst="rect">
              <a:avLst/>
            </a:prstGeom>
            <a:noFill/>
          </p:spPr>
        </p:pic>
        <p:sp>
          <p:nvSpPr>
            <p:cNvPr id="115" name="Rectangle 114"/>
            <p:cNvSpPr/>
            <p:nvPr/>
          </p:nvSpPr>
          <p:spPr>
            <a:xfrm>
              <a:off x="6477000" y="1181100"/>
              <a:ext cx="1143000" cy="228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PhrasticMedium" pitchFamily="2" charset="0"/>
                </a:rPr>
                <a:t>BUTTON</a:t>
              </a:r>
              <a:endParaRPr lang="en-US" sz="1000" b="1" dirty="0">
                <a:solidFill>
                  <a:schemeClr val="tx1"/>
                </a:solidFill>
                <a:latin typeface="PhrasticMedium" pitchFamily="2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5562600" y="3924300"/>
            <a:ext cx="685800" cy="609600"/>
            <a:chOff x="4876800" y="3543300"/>
            <a:chExt cx="685800" cy="609600"/>
          </a:xfrm>
        </p:grpSpPr>
        <p:pic>
          <p:nvPicPr>
            <p:cNvPr id="121" name="Picture 2" descr="https://openclipart.org/image/2400px/svg_to_png/216311/mouse_leftclick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05400" y="3543300"/>
              <a:ext cx="158941" cy="347728"/>
            </a:xfrm>
            <a:prstGeom prst="rect">
              <a:avLst/>
            </a:prstGeom>
            <a:noFill/>
          </p:spPr>
        </p:pic>
        <p:sp>
          <p:nvSpPr>
            <p:cNvPr id="122" name="Rectangle 121"/>
            <p:cNvSpPr/>
            <p:nvPr/>
          </p:nvSpPr>
          <p:spPr>
            <a:xfrm>
              <a:off x="4876800" y="3924300"/>
              <a:ext cx="685800" cy="228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PhrasticMedium" pitchFamily="2" charset="0"/>
                </a:rPr>
                <a:t>BUTTON</a:t>
              </a:r>
              <a:endParaRPr lang="en-US" sz="1000" b="1" dirty="0">
                <a:solidFill>
                  <a:schemeClr val="tx1"/>
                </a:solidFill>
                <a:latin typeface="PhrasticMedium" pitchFamily="2" charset="0"/>
              </a:endParaRPr>
            </a:p>
          </p:txBody>
        </p:sp>
      </p:grpSp>
      <p:sp>
        <p:nvSpPr>
          <p:cNvPr id="123" name="Rectangle 122"/>
          <p:cNvSpPr/>
          <p:nvPr/>
        </p:nvSpPr>
        <p:spPr>
          <a:xfrm>
            <a:off x="2895600" y="4152900"/>
            <a:ext cx="762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PhrasticMedium" pitchFamily="2" charset="0"/>
              </a:rPr>
              <a:t>“ESC” KEY</a:t>
            </a:r>
            <a:endParaRPr lang="en-US" sz="1000" b="1" dirty="0">
              <a:solidFill>
                <a:schemeClr val="tx1"/>
              </a:solidFill>
              <a:latin typeface="PhrasticMedium" pitchFamily="2" charset="0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2819400" y="4838700"/>
            <a:ext cx="914400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2667000" y="4991100"/>
            <a:ext cx="1378141" cy="347728"/>
            <a:chOff x="6477000" y="1104900"/>
            <a:chExt cx="1378141" cy="347728"/>
          </a:xfrm>
        </p:grpSpPr>
        <p:pic>
          <p:nvPicPr>
            <p:cNvPr id="129" name="Picture 2" descr="https://openclipart.org/image/2400px/svg_to_png/216311/mouse_leftclick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96200" y="1104900"/>
              <a:ext cx="158941" cy="347728"/>
            </a:xfrm>
            <a:prstGeom prst="rect">
              <a:avLst/>
            </a:prstGeom>
            <a:noFill/>
          </p:spPr>
        </p:pic>
        <p:sp>
          <p:nvSpPr>
            <p:cNvPr id="130" name="Rectangle 129"/>
            <p:cNvSpPr/>
            <p:nvPr/>
          </p:nvSpPr>
          <p:spPr>
            <a:xfrm>
              <a:off x="6477000" y="1181100"/>
              <a:ext cx="1143000" cy="228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PhrasticMedium" pitchFamily="2" charset="0"/>
                </a:rPr>
                <a:t>BUTTON</a:t>
              </a:r>
              <a:endParaRPr lang="en-US" sz="1000" b="1" dirty="0">
                <a:solidFill>
                  <a:schemeClr val="tx1"/>
                </a:solidFill>
                <a:latin typeface="PhrasticMedium" pitchFamily="2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dn.phys.org/newman/gfx/news/2014/whyisspacebl.jpg"/>
          <p:cNvPicPr>
            <a:picLocks noChangeAspect="1" noChangeArrowheads="1"/>
          </p:cNvPicPr>
          <p:nvPr/>
        </p:nvPicPr>
        <p:blipFill>
          <a:blip r:embed="rId2" cstate="print">
            <a:lum bright="-25000" contrast="-25000"/>
          </a:blip>
          <a:srcRect b="3333"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</p:spPr>
      </p:pic>
      <p:sp>
        <p:nvSpPr>
          <p:cNvPr id="57" name="Round Single Corner Rectangle 56"/>
          <p:cNvSpPr/>
          <p:nvPr/>
        </p:nvSpPr>
        <p:spPr>
          <a:xfrm rot="10800000" flipH="1">
            <a:off x="-533400" y="0"/>
            <a:ext cx="10972800" cy="571500"/>
          </a:xfrm>
          <a:prstGeom prst="round1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endParaRPr lang="en-US" sz="1400" dirty="0">
              <a:solidFill>
                <a:srgbClr val="00F200"/>
              </a:solidFill>
              <a:latin typeface="PhrasticMedium" pitchFamily="2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782312" y="0"/>
            <a:ext cx="475488" cy="609600"/>
            <a:chOff x="4626864" y="0"/>
            <a:chExt cx="554736" cy="419100"/>
          </a:xfrm>
        </p:grpSpPr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18750" t="3333" r="29166" b="23333"/>
            <a:stretch>
              <a:fillRect/>
            </a:stretch>
          </p:blipFill>
          <p:spPr bwMode="auto">
            <a:xfrm flipH="1">
              <a:off x="4626864" y="0"/>
              <a:ext cx="533400" cy="377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2" name="Round Same Side Corner Rectangle 51"/>
            <p:cNvSpPr/>
            <p:nvPr/>
          </p:nvSpPr>
          <p:spPr>
            <a:xfrm>
              <a:off x="4648200" y="0"/>
              <a:ext cx="533400" cy="419100"/>
            </a:xfrm>
            <a:prstGeom prst="round2SameRect">
              <a:avLst>
                <a:gd name="adj1" fmla="val 0"/>
                <a:gd name="adj2" fmla="val 22222"/>
              </a:avLst>
            </a:prstGeom>
            <a:solidFill>
              <a:schemeClr val="tx1">
                <a:lumMod val="85000"/>
                <a:lumOff val="15000"/>
                <a:alpha val="0"/>
              </a:schemeClr>
            </a:solidFill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-6400800" y="723900"/>
            <a:ext cx="13880027" cy="11468100"/>
            <a:chOff x="-6477000" y="0"/>
            <a:chExt cx="13880027" cy="11468100"/>
          </a:xfrm>
        </p:grpSpPr>
        <p:sp>
          <p:nvSpPr>
            <p:cNvPr id="12" name="Oval 11"/>
            <p:cNvSpPr/>
            <p:nvPr/>
          </p:nvSpPr>
          <p:spPr>
            <a:xfrm>
              <a:off x="-6477000" y="0"/>
              <a:ext cx="12420600" cy="114681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-4343400" y="1676400"/>
              <a:ext cx="8229600" cy="8077200"/>
            </a:xfrm>
            <a:prstGeom prst="ellipse">
              <a:avLst/>
            </a:prstGeom>
            <a:gradFill flip="none" rotWithShape="1"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6" descr="http://www.clipartlord.com/wp-content/uploads/2015/07/rocketship19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31898" y="1818032"/>
              <a:ext cx="316357" cy="314775"/>
            </a:xfrm>
            <a:prstGeom prst="rect">
              <a:avLst/>
            </a:prstGeom>
            <a:noFill/>
          </p:spPr>
        </p:pic>
        <p:pic>
          <p:nvPicPr>
            <p:cNvPr id="1026" name="Picture 2" descr="http://www.clker.com/cliparts/a/0/8/2/1211761782216701733ivak_satellite.svg.me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494896">
              <a:off x="6841964" y="556321"/>
              <a:ext cx="561063" cy="409576"/>
            </a:xfrm>
            <a:prstGeom prst="rect">
              <a:avLst/>
            </a:prstGeom>
            <a:noFill/>
          </p:spPr>
        </p:pic>
      </p:grpSp>
      <p:sp>
        <p:nvSpPr>
          <p:cNvPr id="9" name="Round Single Corner Rectangle 8"/>
          <p:cNvSpPr/>
          <p:nvPr/>
        </p:nvSpPr>
        <p:spPr>
          <a:xfrm rot="10800000" flipH="1">
            <a:off x="0" y="0"/>
            <a:ext cx="3886200" cy="647700"/>
          </a:xfrm>
          <a:prstGeom prst="round1Rect">
            <a:avLst>
              <a:gd name="adj" fmla="val 26666"/>
            </a:avLst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endParaRPr lang="en-US" sz="1400" dirty="0">
              <a:solidFill>
                <a:srgbClr val="00F200"/>
              </a:solidFill>
              <a:latin typeface="PhrasticMedium" pitchFamily="2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629400" y="952500"/>
            <a:ext cx="990600" cy="990600"/>
            <a:chOff x="1371600" y="-1104900"/>
            <a:chExt cx="990600" cy="990600"/>
          </a:xfrm>
        </p:grpSpPr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1524000" y="-952500"/>
              <a:ext cx="685800" cy="685800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057400" y="-609600"/>
              <a:ext cx="304800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1866900" y="-1104900"/>
              <a:ext cx="0" cy="3048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371600" y="-609600"/>
              <a:ext cx="304800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1866900" y="-419100"/>
              <a:ext cx="0" cy="3048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76200" y="114300"/>
            <a:ext cx="457200" cy="457200"/>
            <a:chOff x="1371600" y="-1104900"/>
            <a:chExt cx="990600" cy="990600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1524000" y="-952500"/>
              <a:ext cx="685800" cy="685800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057400" y="-609600"/>
              <a:ext cx="304800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1866900" y="-1104900"/>
              <a:ext cx="0" cy="3048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371600" y="-609600"/>
              <a:ext cx="304800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1866900" y="-419100"/>
              <a:ext cx="0" cy="3048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76200" y="4828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F200"/>
                </a:solidFill>
                <a:latin typeface="PhrasticMedium" pitchFamily="2" charset="0"/>
              </a:rPr>
              <a:t> OBJECTIVE:  APPROACH  THE  MARKED</a:t>
            </a:r>
          </a:p>
          <a:p>
            <a:pPr algn="ctr"/>
            <a:r>
              <a:rPr lang="en-US" sz="1400" dirty="0" smtClean="0">
                <a:solidFill>
                  <a:srgbClr val="00F200"/>
                </a:solidFill>
                <a:latin typeface="PhrasticMedium" pitchFamily="2" charset="0"/>
              </a:rPr>
              <a:t>         </a:t>
            </a:r>
            <a:r>
              <a:rPr lang="en-US" sz="1400" dirty="0" smtClean="0">
                <a:solidFill>
                  <a:srgbClr val="00F200"/>
                </a:solidFill>
                <a:latin typeface="PhrasticMedium" pitchFamily="2" charset="0"/>
              </a:rPr>
              <a:t>SATELLITES  </a:t>
            </a:r>
            <a:r>
              <a:rPr lang="en-US" sz="1400" dirty="0" smtClean="0">
                <a:solidFill>
                  <a:srgbClr val="00F200"/>
                </a:solidFill>
                <a:latin typeface="PhrasticMedium" pitchFamily="2" charset="0"/>
              </a:rPr>
              <a:t>FOR  CLOSER  EXAMINATION</a:t>
            </a:r>
            <a:endParaRPr lang="en-US" sz="14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5257800" y="0"/>
            <a:ext cx="3886200" cy="653653"/>
            <a:chOff x="5181600" y="0"/>
            <a:chExt cx="3962400" cy="653653"/>
          </a:xfrm>
        </p:grpSpPr>
        <p:sp>
          <p:nvSpPr>
            <p:cNvPr id="48" name="Round Single Corner Rectangle 47"/>
            <p:cNvSpPr/>
            <p:nvPr/>
          </p:nvSpPr>
          <p:spPr>
            <a:xfrm rot="10800000">
              <a:off x="5181600" y="0"/>
              <a:ext cx="3962400" cy="647700"/>
            </a:xfrm>
            <a:prstGeom prst="round1Rect">
              <a:avLst>
                <a:gd name="adj" fmla="val 26666"/>
              </a:avLst>
            </a:prstGeom>
            <a:solidFill>
              <a:schemeClr val="tx1">
                <a:lumMod val="85000"/>
                <a:lumOff val="15000"/>
              </a:schemeClr>
            </a:solidFill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>
              <a:scene3d>
                <a:camera prst="orthographicFront">
                  <a:rot lat="0" lon="0" rev="10799999"/>
                </a:camera>
                <a:lightRig rig="threePt" dir="t"/>
              </a:scene3d>
            </a:bodyPr>
            <a:lstStyle/>
            <a:p>
              <a:pPr algn="ctr"/>
              <a:endParaRPr lang="en-US" sz="1400" dirty="0">
                <a:solidFill>
                  <a:srgbClr val="00F200"/>
                </a:solidFill>
                <a:latin typeface="PhrasticMedium" pitchFamily="2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62600" y="38100"/>
              <a:ext cx="34290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>
                  <a:solidFill>
                    <a:schemeClr val="accent6">
                      <a:lumMod val="75000"/>
                    </a:schemeClr>
                  </a:solidFill>
                  <a:latin typeface="PhrasticMedium" pitchFamily="2" charset="0"/>
                </a:rPr>
                <a:t>lllllllllll</a:t>
              </a:r>
            </a:p>
            <a:p>
              <a:r>
                <a:rPr lang="en-US" sz="1700" dirty="0" smtClean="0">
                  <a:solidFill>
                    <a:srgbClr val="00F200"/>
                  </a:solidFill>
                  <a:latin typeface="PhrasticMedium" pitchFamily="2" charset="0"/>
                </a:rPr>
                <a:t>lllllllllllllllllllllllllllllllllllllllll</a:t>
              </a:r>
              <a:endParaRPr lang="en-US" sz="1700" dirty="0">
                <a:solidFill>
                  <a:srgbClr val="00F200"/>
                </a:solidFill>
              </a:endParaRPr>
            </a:p>
          </p:txBody>
        </p:sp>
        <p:pic>
          <p:nvPicPr>
            <p:cNvPr id="1028" name="Picture 4" descr="http://www.clker.com/cliparts/B/H/P/B/K/b/gas-petrol-station-hi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5334001" y="103071"/>
              <a:ext cx="174317" cy="182880"/>
            </a:xfrm>
            <a:prstGeom prst="rect">
              <a:avLst/>
            </a:prstGeom>
            <a:noFill/>
          </p:spPr>
        </p:pic>
        <p:pic>
          <p:nvPicPr>
            <p:cNvPr id="1030" name="Picture 6" descr="http://i.istockimg.com/file_thumbview_approve/73316951/6/stock-illustration-73316951-pixel-cursors-icons-mouse-cursor-hand-pointer-hourglass-illustration.jpg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79640" t="41007" r="7914" b="38849"/>
            <a:stretch>
              <a:fillRect/>
            </a:stretch>
          </p:blipFill>
          <p:spPr bwMode="auto">
            <a:xfrm>
              <a:off x="5334000" y="342900"/>
              <a:ext cx="152400" cy="228600"/>
            </a:xfrm>
            <a:prstGeom prst="rect">
              <a:avLst/>
            </a:prstGeom>
            <a:noFill/>
          </p:spPr>
        </p:pic>
      </p:grpSp>
      <p:grpSp>
        <p:nvGrpSpPr>
          <p:cNvPr id="54" name="Group 53"/>
          <p:cNvGrpSpPr/>
          <p:nvPr/>
        </p:nvGrpSpPr>
        <p:grpSpPr>
          <a:xfrm>
            <a:off x="4343400" y="0"/>
            <a:ext cx="457200" cy="609600"/>
            <a:chOff x="4114800" y="0"/>
            <a:chExt cx="533400" cy="495300"/>
          </a:xfrm>
        </p:grpSpPr>
        <p:sp>
          <p:nvSpPr>
            <p:cNvPr id="51" name="Round Same Side Corner Rectangle 50"/>
            <p:cNvSpPr/>
            <p:nvPr/>
          </p:nvSpPr>
          <p:spPr>
            <a:xfrm>
              <a:off x="4114800" y="0"/>
              <a:ext cx="533400" cy="495300"/>
            </a:xfrm>
            <a:prstGeom prst="round2SameRect">
              <a:avLst>
                <a:gd name="adj1" fmla="val 0"/>
                <a:gd name="adj2" fmla="val 20000"/>
              </a:avLst>
            </a:prstGeom>
            <a:solidFill>
              <a:schemeClr val="tx1">
                <a:lumMod val="85000"/>
                <a:lumOff val="15000"/>
                <a:alpha val="0"/>
              </a:schemeClr>
            </a:solidFill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F200"/>
                  </a:solidFill>
                  <a:latin typeface="Distant Galaxy" pitchFamily="2" charset="0"/>
                </a:rPr>
                <a:t> </a:t>
              </a:r>
              <a:endParaRPr lang="en-US" sz="2000" dirty="0">
                <a:solidFill>
                  <a:srgbClr val="00F200"/>
                </a:solidFill>
                <a:latin typeface="Distant Galaxy" pitchFamily="2" charset="0"/>
              </a:endParaRPr>
            </a:p>
          </p:txBody>
        </p:sp>
        <p:pic>
          <p:nvPicPr>
            <p:cNvPr id="53" name="Picture 6"/>
            <p:cNvPicPr>
              <a:picLocks noChangeAspect="1" noChangeArrowheads="1"/>
            </p:cNvPicPr>
            <p:nvPr/>
          </p:nvPicPr>
          <p:blipFill>
            <a:blip r:embed="rId8" cstate="print"/>
            <a:srcRect l="16667" r="14583" b="13333"/>
            <a:stretch>
              <a:fillRect/>
            </a:stretch>
          </p:blipFill>
          <p:spPr bwMode="auto">
            <a:xfrm>
              <a:off x="4164623" y="92869"/>
              <a:ext cx="394678" cy="319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9" name="Round Same Side Corner Rectangle 28"/>
          <p:cNvSpPr/>
          <p:nvPr/>
        </p:nvSpPr>
        <p:spPr>
          <a:xfrm>
            <a:off x="3886200" y="0"/>
            <a:ext cx="457200" cy="609600"/>
          </a:xfrm>
          <a:prstGeom prst="round2SameRect">
            <a:avLst>
              <a:gd name="adj1" fmla="val 0"/>
              <a:gd name="adj2" fmla="val 20556"/>
            </a:avLst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F200"/>
                </a:solidFill>
                <a:latin typeface="Distant Galaxy" pitchFamily="2" charset="0"/>
              </a:rPr>
              <a:t>?</a:t>
            </a:r>
            <a:endParaRPr lang="en-US" sz="2000" dirty="0">
              <a:solidFill>
                <a:srgbClr val="00F200"/>
              </a:solidFill>
              <a:latin typeface="Distant Galaxy" pitchFamily="2" charset="0"/>
            </a:endParaRPr>
          </a:p>
        </p:txBody>
      </p:sp>
      <p:sp>
        <p:nvSpPr>
          <p:cNvPr id="58" name="Right Arrow 57"/>
          <p:cNvSpPr/>
          <p:nvPr/>
        </p:nvSpPr>
        <p:spPr>
          <a:xfrm rot="2776543">
            <a:off x="4327879" y="5042430"/>
            <a:ext cx="488243" cy="316640"/>
          </a:xfrm>
          <a:prstGeom prst="rightArrow">
            <a:avLst>
              <a:gd name="adj1" fmla="val 42967"/>
              <a:gd name="adj2" fmla="val 9088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629400" y="19431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00"/>
                </a:solidFill>
                <a:latin typeface="PhrasticMedium" pitchFamily="2" charset="0"/>
              </a:rPr>
              <a:t>SAT  A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76700" y="5407223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00"/>
                </a:solidFill>
                <a:latin typeface="PhrasticMedium" pitchFamily="2" charset="0"/>
              </a:rPr>
              <a:t>SAT  B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dn.phys.org/newman/gfx/news/2014/whyisspacebl.jpg"/>
          <p:cNvPicPr>
            <a:picLocks noChangeAspect="1" noChangeArrowheads="1"/>
          </p:cNvPicPr>
          <p:nvPr/>
        </p:nvPicPr>
        <p:blipFill>
          <a:blip r:embed="rId2" cstate="print">
            <a:lum bright="-25000" contrast="-25000"/>
          </a:blip>
          <a:srcRect b="3333"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</p:spPr>
      </p:pic>
      <p:sp>
        <p:nvSpPr>
          <p:cNvPr id="57" name="Round Single Corner Rectangle 56"/>
          <p:cNvSpPr/>
          <p:nvPr/>
        </p:nvSpPr>
        <p:spPr>
          <a:xfrm rot="10800000" flipH="1">
            <a:off x="-533400" y="0"/>
            <a:ext cx="10972800" cy="571500"/>
          </a:xfrm>
          <a:prstGeom prst="round1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endParaRPr lang="en-US" sz="1400" dirty="0">
              <a:solidFill>
                <a:srgbClr val="00F200"/>
              </a:solidFill>
              <a:latin typeface="PhrasticMedium" pitchFamily="2" charset="0"/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4782312" y="0"/>
            <a:ext cx="475488" cy="609600"/>
            <a:chOff x="4626864" y="0"/>
            <a:chExt cx="554736" cy="419100"/>
          </a:xfrm>
        </p:grpSpPr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18750" t="3333" r="29166" b="23333"/>
            <a:stretch>
              <a:fillRect/>
            </a:stretch>
          </p:blipFill>
          <p:spPr bwMode="auto">
            <a:xfrm flipH="1">
              <a:off x="4626864" y="0"/>
              <a:ext cx="533400" cy="377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2" name="Round Same Side Corner Rectangle 51"/>
            <p:cNvSpPr/>
            <p:nvPr/>
          </p:nvSpPr>
          <p:spPr>
            <a:xfrm>
              <a:off x="4648200" y="0"/>
              <a:ext cx="533400" cy="419100"/>
            </a:xfrm>
            <a:prstGeom prst="round2SameRect">
              <a:avLst>
                <a:gd name="adj1" fmla="val 0"/>
                <a:gd name="adj2" fmla="val 22222"/>
              </a:avLst>
            </a:prstGeom>
            <a:solidFill>
              <a:schemeClr val="tx1">
                <a:lumMod val="85000"/>
                <a:lumOff val="15000"/>
                <a:alpha val="0"/>
              </a:schemeClr>
            </a:solidFill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-6400800" y="723900"/>
            <a:ext cx="13880027" cy="11468100"/>
            <a:chOff x="-6477000" y="0"/>
            <a:chExt cx="13880027" cy="11468100"/>
          </a:xfrm>
        </p:grpSpPr>
        <p:sp>
          <p:nvSpPr>
            <p:cNvPr id="12" name="Oval 11"/>
            <p:cNvSpPr/>
            <p:nvPr/>
          </p:nvSpPr>
          <p:spPr>
            <a:xfrm>
              <a:off x="-6477000" y="0"/>
              <a:ext cx="12420600" cy="114681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-4343400" y="1676400"/>
              <a:ext cx="8229600" cy="8077200"/>
            </a:xfrm>
            <a:prstGeom prst="ellipse">
              <a:avLst/>
            </a:prstGeom>
            <a:gradFill flip="none" rotWithShape="1"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6" descr="http://www.clipartlord.com/wp-content/uploads/2015/07/rocketship19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31898" y="1818032"/>
              <a:ext cx="316357" cy="314775"/>
            </a:xfrm>
            <a:prstGeom prst="rect">
              <a:avLst/>
            </a:prstGeom>
            <a:noFill/>
          </p:spPr>
        </p:pic>
        <p:pic>
          <p:nvPicPr>
            <p:cNvPr id="1026" name="Picture 2" descr="http://www.clker.com/cliparts/a/0/8/2/1211761782216701733ivak_satellite.svg.me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494896">
              <a:off x="6841964" y="556321"/>
              <a:ext cx="561063" cy="409576"/>
            </a:xfrm>
            <a:prstGeom prst="rect">
              <a:avLst/>
            </a:prstGeom>
            <a:noFill/>
          </p:spPr>
        </p:pic>
      </p:grpSp>
      <p:sp>
        <p:nvSpPr>
          <p:cNvPr id="9" name="Round Single Corner Rectangle 8"/>
          <p:cNvSpPr/>
          <p:nvPr/>
        </p:nvSpPr>
        <p:spPr>
          <a:xfrm rot="10800000" flipH="1">
            <a:off x="0" y="0"/>
            <a:ext cx="3886200" cy="647700"/>
          </a:xfrm>
          <a:prstGeom prst="round1Rect">
            <a:avLst>
              <a:gd name="adj" fmla="val 26666"/>
            </a:avLst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endParaRPr lang="en-US" sz="1400" dirty="0">
              <a:solidFill>
                <a:srgbClr val="00F200"/>
              </a:solidFill>
              <a:latin typeface="PhrasticMedium" pitchFamily="2" charset="0"/>
            </a:endParaRPr>
          </a:p>
        </p:txBody>
      </p:sp>
      <p:grpSp>
        <p:nvGrpSpPr>
          <p:cNvPr id="6" name="Group 38"/>
          <p:cNvGrpSpPr/>
          <p:nvPr/>
        </p:nvGrpSpPr>
        <p:grpSpPr>
          <a:xfrm>
            <a:off x="6629400" y="952500"/>
            <a:ext cx="990600" cy="990600"/>
            <a:chOff x="1371600" y="-1104900"/>
            <a:chExt cx="990600" cy="990600"/>
          </a:xfrm>
        </p:grpSpPr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1524000" y="-952500"/>
              <a:ext cx="685800" cy="685800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057400" y="-609600"/>
              <a:ext cx="304800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1866900" y="-1104900"/>
              <a:ext cx="0" cy="3048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371600" y="-609600"/>
              <a:ext cx="304800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1866900" y="-419100"/>
              <a:ext cx="0" cy="3048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39"/>
          <p:cNvGrpSpPr>
            <a:grpSpLocks noChangeAspect="1"/>
          </p:cNvGrpSpPr>
          <p:nvPr/>
        </p:nvGrpSpPr>
        <p:grpSpPr>
          <a:xfrm>
            <a:off x="76200" y="114300"/>
            <a:ext cx="457200" cy="457200"/>
            <a:chOff x="1371600" y="-1104900"/>
            <a:chExt cx="990600" cy="990600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1524000" y="-952500"/>
              <a:ext cx="685800" cy="685800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057400" y="-609600"/>
              <a:ext cx="304800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1866900" y="-1104900"/>
              <a:ext cx="0" cy="3048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371600" y="-609600"/>
              <a:ext cx="304800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1866900" y="-419100"/>
              <a:ext cx="0" cy="3048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76200" y="4828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F200"/>
                </a:solidFill>
                <a:latin typeface="PhrasticMedium" pitchFamily="2" charset="0"/>
              </a:rPr>
              <a:t> OBJECTIVE:  APPROACH  THE  MARKED</a:t>
            </a:r>
          </a:p>
          <a:p>
            <a:pPr algn="ctr"/>
            <a:r>
              <a:rPr lang="en-US" sz="1400" dirty="0" smtClean="0">
                <a:solidFill>
                  <a:srgbClr val="00F200"/>
                </a:solidFill>
                <a:latin typeface="PhrasticMedium" pitchFamily="2" charset="0"/>
              </a:rPr>
              <a:t>         </a:t>
            </a:r>
            <a:r>
              <a:rPr lang="en-US" sz="1400" dirty="0" smtClean="0">
                <a:solidFill>
                  <a:srgbClr val="00F200"/>
                </a:solidFill>
                <a:latin typeface="PhrasticMedium" pitchFamily="2" charset="0"/>
              </a:rPr>
              <a:t>SATELLITES  </a:t>
            </a:r>
            <a:r>
              <a:rPr lang="en-US" sz="1400" dirty="0" smtClean="0">
                <a:solidFill>
                  <a:srgbClr val="00F200"/>
                </a:solidFill>
                <a:latin typeface="PhrasticMedium" pitchFamily="2" charset="0"/>
              </a:rPr>
              <a:t>FOR  CLOSER  EXAMINATION</a:t>
            </a:r>
            <a:endParaRPr lang="en-US" sz="1400" dirty="0"/>
          </a:p>
        </p:txBody>
      </p:sp>
      <p:grpSp>
        <p:nvGrpSpPr>
          <p:cNvPr id="8" name="Group 54"/>
          <p:cNvGrpSpPr/>
          <p:nvPr/>
        </p:nvGrpSpPr>
        <p:grpSpPr>
          <a:xfrm>
            <a:off x="5257800" y="0"/>
            <a:ext cx="3886200" cy="653653"/>
            <a:chOff x="5181600" y="0"/>
            <a:chExt cx="3962400" cy="653653"/>
          </a:xfrm>
        </p:grpSpPr>
        <p:sp>
          <p:nvSpPr>
            <p:cNvPr id="48" name="Round Single Corner Rectangle 47"/>
            <p:cNvSpPr/>
            <p:nvPr/>
          </p:nvSpPr>
          <p:spPr>
            <a:xfrm rot="10800000">
              <a:off x="5181600" y="0"/>
              <a:ext cx="3962400" cy="647700"/>
            </a:xfrm>
            <a:prstGeom prst="round1Rect">
              <a:avLst>
                <a:gd name="adj" fmla="val 26666"/>
              </a:avLst>
            </a:prstGeom>
            <a:solidFill>
              <a:schemeClr val="tx1">
                <a:lumMod val="85000"/>
                <a:lumOff val="15000"/>
              </a:schemeClr>
            </a:solidFill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>
              <a:scene3d>
                <a:camera prst="orthographicFront">
                  <a:rot lat="0" lon="0" rev="10799999"/>
                </a:camera>
                <a:lightRig rig="threePt" dir="t"/>
              </a:scene3d>
            </a:bodyPr>
            <a:lstStyle/>
            <a:p>
              <a:pPr algn="ctr"/>
              <a:endParaRPr lang="en-US" sz="1400" dirty="0">
                <a:solidFill>
                  <a:srgbClr val="00F200"/>
                </a:solidFill>
                <a:latin typeface="PhrasticMedium" pitchFamily="2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62600" y="38100"/>
              <a:ext cx="34290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>
                  <a:solidFill>
                    <a:schemeClr val="accent6">
                      <a:lumMod val="75000"/>
                    </a:schemeClr>
                  </a:solidFill>
                  <a:latin typeface="PhrasticMedium" pitchFamily="2" charset="0"/>
                </a:rPr>
                <a:t>lllllllllll</a:t>
              </a:r>
            </a:p>
            <a:p>
              <a:r>
                <a:rPr lang="en-US" sz="1700" dirty="0" smtClean="0">
                  <a:solidFill>
                    <a:srgbClr val="00F200"/>
                  </a:solidFill>
                  <a:latin typeface="PhrasticMedium" pitchFamily="2" charset="0"/>
                </a:rPr>
                <a:t>lllllllllllllllllllllllllllllllllllllllll</a:t>
              </a:r>
              <a:endParaRPr lang="en-US" sz="1700" dirty="0">
                <a:solidFill>
                  <a:srgbClr val="00F200"/>
                </a:solidFill>
              </a:endParaRPr>
            </a:p>
          </p:txBody>
        </p:sp>
        <p:pic>
          <p:nvPicPr>
            <p:cNvPr id="1028" name="Picture 4" descr="http://www.clker.com/cliparts/B/H/P/B/K/b/gas-petrol-station-hi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5334001" y="103071"/>
              <a:ext cx="174317" cy="182880"/>
            </a:xfrm>
            <a:prstGeom prst="rect">
              <a:avLst/>
            </a:prstGeom>
            <a:noFill/>
          </p:spPr>
        </p:pic>
        <p:pic>
          <p:nvPicPr>
            <p:cNvPr id="1030" name="Picture 6" descr="http://i.istockimg.com/file_thumbview_approve/73316951/6/stock-illustration-73316951-pixel-cursors-icons-mouse-cursor-hand-pointer-hourglass-illustration.jpg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79640" t="41007" r="7914" b="38849"/>
            <a:stretch>
              <a:fillRect/>
            </a:stretch>
          </p:blipFill>
          <p:spPr bwMode="auto">
            <a:xfrm>
              <a:off x="5334000" y="342900"/>
              <a:ext cx="152400" cy="228600"/>
            </a:xfrm>
            <a:prstGeom prst="rect">
              <a:avLst/>
            </a:prstGeom>
            <a:noFill/>
          </p:spPr>
        </p:pic>
      </p:grpSp>
      <p:grpSp>
        <p:nvGrpSpPr>
          <p:cNvPr id="13" name="Group 53"/>
          <p:cNvGrpSpPr/>
          <p:nvPr/>
        </p:nvGrpSpPr>
        <p:grpSpPr>
          <a:xfrm>
            <a:off x="4343400" y="0"/>
            <a:ext cx="457200" cy="609600"/>
            <a:chOff x="4114800" y="0"/>
            <a:chExt cx="533400" cy="495300"/>
          </a:xfrm>
        </p:grpSpPr>
        <p:sp>
          <p:nvSpPr>
            <p:cNvPr id="51" name="Round Same Side Corner Rectangle 50"/>
            <p:cNvSpPr/>
            <p:nvPr/>
          </p:nvSpPr>
          <p:spPr>
            <a:xfrm>
              <a:off x="4114800" y="0"/>
              <a:ext cx="533400" cy="495300"/>
            </a:xfrm>
            <a:prstGeom prst="round2SameRect">
              <a:avLst>
                <a:gd name="adj1" fmla="val 0"/>
                <a:gd name="adj2" fmla="val 20000"/>
              </a:avLst>
            </a:prstGeom>
            <a:solidFill>
              <a:schemeClr val="tx1">
                <a:lumMod val="85000"/>
                <a:lumOff val="15000"/>
                <a:alpha val="0"/>
              </a:schemeClr>
            </a:solidFill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F200"/>
                  </a:solidFill>
                  <a:latin typeface="Distant Galaxy" pitchFamily="2" charset="0"/>
                </a:rPr>
                <a:t> </a:t>
              </a:r>
              <a:endParaRPr lang="en-US" sz="2000" dirty="0">
                <a:solidFill>
                  <a:srgbClr val="00F200"/>
                </a:solidFill>
                <a:latin typeface="Distant Galaxy" pitchFamily="2" charset="0"/>
              </a:endParaRPr>
            </a:p>
          </p:txBody>
        </p:sp>
        <p:pic>
          <p:nvPicPr>
            <p:cNvPr id="53" name="Picture 6"/>
            <p:cNvPicPr>
              <a:picLocks noChangeAspect="1" noChangeArrowheads="1"/>
            </p:cNvPicPr>
            <p:nvPr/>
          </p:nvPicPr>
          <p:blipFill>
            <a:blip r:embed="rId8" cstate="print"/>
            <a:srcRect l="16667" r="14583" b="13333"/>
            <a:stretch>
              <a:fillRect/>
            </a:stretch>
          </p:blipFill>
          <p:spPr bwMode="auto">
            <a:xfrm>
              <a:off x="4164623" y="92869"/>
              <a:ext cx="394678" cy="319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9" name="Round Same Side Corner Rectangle 28"/>
          <p:cNvSpPr/>
          <p:nvPr/>
        </p:nvSpPr>
        <p:spPr>
          <a:xfrm>
            <a:off x="3886200" y="0"/>
            <a:ext cx="457200" cy="609600"/>
          </a:xfrm>
          <a:prstGeom prst="round2SameRect">
            <a:avLst>
              <a:gd name="adj1" fmla="val 0"/>
              <a:gd name="adj2" fmla="val 20556"/>
            </a:avLst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F200"/>
                </a:solidFill>
                <a:latin typeface="Distant Galaxy" pitchFamily="2" charset="0"/>
              </a:rPr>
              <a:t>?</a:t>
            </a:r>
            <a:endParaRPr lang="en-US" sz="2000" dirty="0">
              <a:solidFill>
                <a:srgbClr val="00F200"/>
              </a:solidFill>
              <a:latin typeface="Distant Galaxy" pitchFamily="2" charset="0"/>
            </a:endParaRPr>
          </a:p>
        </p:txBody>
      </p:sp>
      <p:sp>
        <p:nvSpPr>
          <p:cNvPr id="58" name="Right Arrow 57"/>
          <p:cNvSpPr/>
          <p:nvPr/>
        </p:nvSpPr>
        <p:spPr>
          <a:xfrm rot="2776543">
            <a:off x="4327879" y="5042430"/>
            <a:ext cx="488243" cy="316640"/>
          </a:xfrm>
          <a:prstGeom prst="rightArrow">
            <a:avLst>
              <a:gd name="adj1" fmla="val 42967"/>
              <a:gd name="adj2" fmla="val 9088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629400" y="19431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00"/>
                </a:solidFill>
                <a:latin typeface="PhrasticMedium" pitchFamily="2" charset="0"/>
              </a:rPr>
              <a:t>SAT  A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76700" y="5407223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00"/>
                </a:solidFill>
                <a:latin typeface="PhrasticMedium" pitchFamily="2" charset="0"/>
              </a:rPr>
              <a:t>SAT  B</a:t>
            </a:r>
            <a:endParaRPr lang="en-US" sz="1400" dirty="0">
              <a:solidFill>
                <a:srgbClr val="FFFF00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133600" y="1638300"/>
            <a:ext cx="4876800" cy="2438400"/>
            <a:chOff x="2133600" y="1638300"/>
            <a:chExt cx="4876800" cy="2438400"/>
          </a:xfrm>
        </p:grpSpPr>
        <p:sp>
          <p:nvSpPr>
            <p:cNvPr id="40" name="Rounded Rectangle 39"/>
            <p:cNvSpPr/>
            <p:nvPr/>
          </p:nvSpPr>
          <p:spPr>
            <a:xfrm>
              <a:off x="2133600" y="1638300"/>
              <a:ext cx="4876800" cy="243840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28900" y="1706820"/>
              <a:ext cx="3886200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0F200"/>
                  </a:solidFill>
                  <a:latin typeface="PhrasticMedium" pitchFamily="2" charset="0"/>
                </a:rPr>
                <a:t>GAME PAUSED</a:t>
              </a:r>
              <a:endParaRPr lang="en-US" sz="2800" dirty="0"/>
            </a:p>
            <a:p>
              <a:pPr algn="ctr">
                <a:lnSpc>
                  <a:spcPct val="150000"/>
                </a:lnSpc>
              </a:pPr>
              <a:endParaRPr lang="en-US" sz="1600" dirty="0" smtClean="0">
                <a:solidFill>
                  <a:srgbClr val="00F200"/>
                </a:solidFill>
                <a:latin typeface="PhrasticMedium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600" dirty="0" smtClean="0">
                  <a:solidFill>
                    <a:srgbClr val="00F200"/>
                  </a:solidFill>
                  <a:latin typeface="PhrasticMedium" pitchFamily="2" charset="0"/>
                </a:rPr>
                <a:t>RESUME GAME</a:t>
              </a:r>
            </a:p>
            <a:p>
              <a:pPr algn="ctr">
                <a:lnSpc>
                  <a:spcPct val="150000"/>
                </a:lnSpc>
              </a:pPr>
              <a:r>
                <a:rPr lang="en-US" sz="1600" dirty="0" smtClean="0">
                  <a:solidFill>
                    <a:srgbClr val="00F200"/>
                  </a:solidFill>
                  <a:latin typeface="PhrasticMedium" pitchFamily="2" charset="0"/>
                </a:rPr>
                <a:t>RESTART LEVEL</a:t>
              </a:r>
            </a:p>
            <a:p>
              <a:pPr algn="ctr">
                <a:lnSpc>
                  <a:spcPct val="150000"/>
                </a:lnSpc>
              </a:pPr>
              <a:r>
                <a:rPr lang="en-US" sz="1600" dirty="0" smtClean="0">
                  <a:solidFill>
                    <a:srgbClr val="00F200"/>
                  </a:solidFill>
                  <a:latin typeface="PhrasticMedium" pitchFamily="2" charset="0"/>
                </a:rPr>
                <a:t>EXIT LEVEL</a:t>
              </a:r>
            </a:p>
            <a:p>
              <a:pPr algn="ctr">
                <a:lnSpc>
                  <a:spcPct val="150000"/>
                </a:lnSpc>
              </a:pPr>
              <a:r>
                <a:rPr lang="en-US" sz="1600" dirty="0" smtClean="0">
                  <a:solidFill>
                    <a:srgbClr val="00F200"/>
                  </a:solidFill>
                  <a:latin typeface="PhrasticMedium" pitchFamily="2" charset="0"/>
                </a:rPr>
                <a:t>OPTIONS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dn.phys.org/newman/gfx/news/2014/whyisspacebl.jpg"/>
          <p:cNvPicPr>
            <a:picLocks noChangeAspect="1" noChangeArrowheads="1"/>
          </p:cNvPicPr>
          <p:nvPr/>
        </p:nvPicPr>
        <p:blipFill>
          <a:blip r:embed="rId2" cstate="print">
            <a:lum bright="-25000" contrast="-25000"/>
          </a:blip>
          <a:srcRect b="3333"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</p:spPr>
      </p:pic>
      <p:sp>
        <p:nvSpPr>
          <p:cNvPr id="57" name="Round Single Corner Rectangle 56"/>
          <p:cNvSpPr/>
          <p:nvPr/>
        </p:nvSpPr>
        <p:spPr>
          <a:xfrm rot="10800000" flipH="1">
            <a:off x="-533400" y="0"/>
            <a:ext cx="10972800" cy="571500"/>
          </a:xfrm>
          <a:prstGeom prst="round1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endParaRPr lang="en-US" sz="1400" dirty="0">
              <a:solidFill>
                <a:srgbClr val="00F200"/>
              </a:solidFill>
              <a:latin typeface="PhrasticMedium" pitchFamily="2" charset="0"/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4782312" y="0"/>
            <a:ext cx="475488" cy="609600"/>
            <a:chOff x="4626864" y="0"/>
            <a:chExt cx="554736" cy="419100"/>
          </a:xfrm>
        </p:grpSpPr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18750" t="3333" r="29166" b="23333"/>
            <a:stretch>
              <a:fillRect/>
            </a:stretch>
          </p:blipFill>
          <p:spPr bwMode="auto">
            <a:xfrm flipH="1">
              <a:off x="4626864" y="0"/>
              <a:ext cx="533400" cy="377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2" name="Round Same Side Corner Rectangle 51"/>
            <p:cNvSpPr/>
            <p:nvPr/>
          </p:nvSpPr>
          <p:spPr>
            <a:xfrm>
              <a:off x="4648200" y="0"/>
              <a:ext cx="533400" cy="419100"/>
            </a:xfrm>
            <a:prstGeom prst="round2SameRect">
              <a:avLst>
                <a:gd name="adj1" fmla="val 0"/>
                <a:gd name="adj2" fmla="val 22222"/>
              </a:avLst>
            </a:prstGeom>
            <a:solidFill>
              <a:schemeClr val="tx1">
                <a:lumMod val="85000"/>
                <a:lumOff val="15000"/>
                <a:alpha val="0"/>
              </a:schemeClr>
            </a:solidFill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-6400800" y="723900"/>
            <a:ext cx="13880027" cy="11468100"/>
            <a:chOff x="-6477000" y="0"/>
            <a:chExt cx="13880027" cy="11468100"/>
          </a:xfrm>
        </p:grpSpPr>
        <p:sp>
          <p:nvSpPr>
            <p:cNvPr id="12" name="Oval 11"/>
            <p:cNvSpPr/>
            <p:nvPr/>
          </p:nvSpPr>
          <p:spPr>
            <a:xfrm>
              <a:off x="-6477000" y="0"/>
              <a:ext cx="12420600" cy="114681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-4343400" y="1676400"/>
              <a:ext cx="8229600" cy="8077200"/>
            </a:xfrm>
            <a:prstGeom prst="ellipse">
              <a:avLst/>
            </a:prstGeom>
            <a:gradFill flip="none" rotWithShape="1"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6" descr="http://www.clipartlord.com/wp-content/uploads/2015/07/rocketship19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31898" y="1818032"/>
              <a:ext cx="316357" cy="314775"/>
            </a:xfrm>
            <a:prstGeom prst="rect">
              <a:avLst/>
            </a:prstGeom>
            <a:noFill/>
          </p:spPr>
        </p:pic>
        <p:pic>
          <p:nvPicPr>
            <p:cNvPr id="1026" name="Picture 2" descr="http://www.clker.com/cliparts/a/0/8/2/1211761782216701733ivak_satellite.svg.me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494896">
              <a:off x="6841964" y="556321"/>
              <a:ext cx="561063" cy="409576"/>
            </a:xfrm>
            <a:prstGeom prst="rect">
              <a:avLst/>
            </a:prstGeom>
            <a:noFill/>
          </p:spPr>
        </p:pic>
      </p:grpSp>
      <p:sp>
        <p:nvSpPr>
          <p:cNvPr id="9" name="Round Single Corner Rectangle 8"/>
          <p:cNvSpPr/>
          <p:nvPr/>
        </p:nvSpPr>
        <p:spPr>
          <a:xfrm rot="10800000" flipH="1">
            <a:off x="0" y="0"/>
            <a:ext cx="3886200" cy="647700"/>
          </a:xfrm>
          <a:prstGeom prst="round1Rect">
            <a:avLst>
              <a:gd name="adj" fmla="val 26666"/>
            </a:avLst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endParaRPr lang="en-US" sz="1400" dirty="0">
              <a:solidFill>
                <a:srgbClr val="00F200"/>
              </a:solidFill>
              <a:latin typeface="PhrasticMedium" pitchFamily="2" charset="0"/>
            </a:endParaRPr>
          </a:p>
        </p:txBody>
      </p:sp>
      <p:grpSp>
        <p:nvGrpSpPr>
          <p:cNvPr id="6" name="Group 38"/>
          <p:cNvGrpSpPr/>
          <p:nvPr/>
        </p:nvGrpSpPr>
        <p:grpSpPr>
          <a:xfrm>
            <a:off x="6629400" y="952500"/>
            <a:ext cx="990600" cy="990600"/>
            <a:chOff x="1371600" y="-1104900"/>
            <a:chExt cx="990600" cy="990600"/>
          </a:xfrm>
        </p:grpSpPr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1524000" y="-952500"/>
              <a:ext cx="685800" cy="685800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057400" y="-609600"/>
              <a:ext cx="304800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1866900" y="-1104900"/>
              <a:ext cx="0" cy="3048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371600" y="-609600"/>
              <a:ext cx="304800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1866900" y="-419100"/>
              <a:ext cx="0" cy="3048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39"/>
          <p:cNvGrpSpPr>
            <a:grpSpLocks noChangeAspect="1"/>
          </p:cNvGrpSpPr>
          <p:nvPr/>
        </p:nvGrpSpPr>
        <p:grpSpPr>
          <a:xfrm>
            <a:off x="76200" y="114300"/>
            <a:ext cx="457200" cy="457200"/>
            <a:chOff x="1371600" y="-1104900"/>
            <a:chExt cx="990600" cy="990600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1524000" y="-952500"/>
              <a:ext cx="685800" cy="685800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057400" y="-609600"/>
              <a:ext cx="304800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1866900" y="-1104900"/>
              <a:ext cx="0" cy="3048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371600" y="-609600"/>
              <a:ext cx="304800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1866900" y="-419100"/>
              <a:ext cx="0" cy="3048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76200" y="4828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F200"/>
                </a:solidFill>
                <a:latin typeface="PhrasticMedium" pitchFamily="2" charset="0"/>
              </a:rPr>
              <a:t> OBJECTIVE:  APPROACH  THE  MARKED</a:t>
            </a:r>
          </a:p>
          <a:p>
            <a:pPr algn="ctr"/>
            <a:r>
              <a:rPr lang="en-US" sz="1400" dirty="0" smtClean="0">
                <a:solidFill>
                  <a:srgbClr val="00F200"/>
                </a:solidFill>
                <a:latin typeface="PhrasticMedium" pitchFamily="2" charset="0"/>
              </a:rPr>
              <a:t>         </a:t>
            </a:r>
            <a:r>
              <a:rPr lang="en-US" sz="1400" dirty="0" smtClean="0">
                <a:solidFill>
                  <a:srgbClr val="00F200"/>
                </a:solidFill>
                <a:latin typeface="PhrasticMedium" pitchFamily="2" charset="0"/>
              </a:rPr>
              <a:t>SATELLITES  </a:t>
            </a:r>
            <a:r>
              <a:rPr lang="en-US" sz="1400" dirty="0" smtClean="0">
                <a:solidFill>
                  <a:srgbClr val="00F200"/>
                </a:solidFill>
                <a:latin typeface="PhrasticMedium" pitchFamily="2" charset="0"/>
              </a:rPr>
              <a:t>FOR  CLOSER  EXAMINATION</a:t>
            </a:r>
            <a:endParaRPr lang="en-US" sz="1400" dirty="0"/>
          </a:p>
        </p:txBody>
      </p:sp>
      <p:grpSp>
        <p:nvGrpSpPr>
          <p:cNvPr id="8" name="Group 54"/>
          <p:cNvGrpSpPr/>
          <p:nvPr/>
        </p:nvGrpSpPr>
        <p:grpSpPr>
          <a:xfrm>
            <a:off x="5257800" y="0"/>
            <a:ext cx="3886200" cy="653653"/>
            <a:chOff x="5181600" y="0"/>
            <a:chExt cx="3962400" cy="653653"/>
          </a:xfrm>
        </p:grpSpPr>
        <p:sp>
          <p:nvSpPr>
            <p:cNvPr id="48" name="Round Single Corner Rectangle 47"/>
            <p:cNvSpPr/>
            <p:nvPr/>
          </p:nvSpPr>
          <p:spPr>
            <a:xfrm rot="10800000">
              <a:off x="5181600" y="0"/>
              <a:ext cx="3962400" cy="647700"/>
            </a:xfrm>
            <a:prstGeom prst="round1Rect">
              <a:avLst>
                <a:gd name="adj" fmla="val 26666"/>
              </a:avLst>
            </a:prstGeom>
            <a:solidFill>
              <a:schemeClr val="tx1">
                <a:lumMod val="85000"/>
                <a:lumOff val="15000"/>
              </a:schemeClr>
            </a:solidFill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>
              <a:scene3d>
                <a:camera prst="orthographicFront">
                  <a:rot lat="0" lon="0" rev="10799999"/>
                </a:camera>
                <a:lightRig rig="threePt" dir="t"/>
              </a:scene3d>
            </a:bodyPr>
            <a:lstStyle/>
            <a:p>
              <a:pPr algn="ctr"/>
              <a:endParaRPr lang="en-US" sz="1400" dirty="0">
                <a:solidFill>
                  <a:srgbClr val="00F200"/>
                </a:solidFill>
                <a:latin typeface="PhrasticMedium" pitchFamily="2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62600" y="38100"/>
              <a:ext cx="34290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>
                  <a:solidFill>
                    <a:schemeClr val="accent6">
                      <a:lumMod val="75000"/>
                    </a:schemeClr>
                  </a:solidFill>
                  <a:latin typeface="PhrasticMedium" pitchFamily="2" charset="0"/>
                </a:rPr>
                <a:t>lllllllllll</a:t>
              </a:r>
            </a:p>
            <a:p>
              <a:r>
                <a:rPr lang="en-US" sz="1700" dirty="0" smtClean="0">
                  <a:solidFill>
                    <a:srgbClr val="00F200"/>
                  </a:solidFill>
                  <a:latin typeface="PhrasticMedium" pitchFamily="2" charset="0"/>
                </a:rPr>
                <a:t>lllllllllllllllllllllllllllllllllllllllll</a:t>
              </a:r>
              <a:endParaRPr lang="en-US" sz="1700" dirty="0">
                <a:solidFill>
                  <a:srgbClr val="00F200"/>
                </a:solidFill>
              </a:endParaRPr>
            </a:p>
          </p:txBody>
        </p:sp>
        <p:pic>
          <p:nvPicPr>
            <p:cNvPr id="1028" name="Picture 4" descr="http://www.clker.com/cliparts/B/H/P/B/K/b/gas-petrol-station-hi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5334001" y="103071"/>
              <a:ext cx="174317" cy="182880"/>
            </a:xfrm>
            <a:prstGeom prst="rect">
              <a:avLst/>
            </a:prstGeom>
            <a:noFill/>
          </p:spPr>
        </p:pic>
        <p:pic>
          <p:nvPicPr>
            <p:cNvPr id="1030" name="Picture 6" descr="http://i.istockimg.com/file_thumbview_approve/73316951/6/stock-illustration-73316951-pixel-cursors-icons-mouse-cursor-hand-pointer-hourglass-illustration.jpg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79640" t="41007" r="7914" b="38849"/>
            <a:stretch>
              <a:fillRect/>
            </a:stretch>
          </p:blipFill>
          <p:spPr bwMode="auto">
            <a:xfrm>
              <a:off x="5334000" y="342900"/>
              <a:ext cx="152400" cy="228600"/>
            </a:xfrm>
            <a:prstGeom prst="rect">
              <a:avLst/>
            </a:prstGeom>
            <a:noFill/>
          </p:spPr>
        </p:pic>
      </p:grpSp>
      <p:grpSp>
        <p:nvGrpSpPr>
          <p:cNvPr id="13" name="Group 53"/>
          <p:cNvGrpSpPr/>
          <p:nvPr/>
        </p:nvGrpSpPr>
        <p:grpSpPr>
          <a:xfrm>
            <a:off x="4343400" y="0"/>
            <a:ext cx="457200" cy="609600"/>
            <a:chOff x="4114800" y="0"/>
            <a:chExt cx="533400" cy="495300"/>
          </a:xfrm>
        </p:grpSpPr>
        <p:sp>
          <p:nvSpPr>
            <p:cNvPr id="51" name="Round Same Side Corner Rectangle 50"/>
            <p:cNvSpPr/>
            <p:nvPr/>
          </p:nvSpPr>
          <p:spPr>
            <a:xfrm>
              <a:off x="4114800" y="0"/>
              <a:ext cx="533400" cy="495300"/>
            </a:xfrm>
            <a:prstGeom prst="round2SameRect">
              <a:avLst>
                <a:gd name="adj1" fmla="val 0"/>
                <a:gd name="adj2" fmla="val 20000"/>
              </a:avLst>
            </a:prstGeom>
            <a:solidFill>
              <a:schemeClr val="tx1">
                <a:lumMod val="85000"/>
                <a:lumOff val="15000"/>
                <a:alpha val="0"/>
              </a:schemeClr>
            </a:solidFill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F200"/>
                  </a:solidFill>
                  <a:latin typeface="Distant Galaxy" pitchFamily="2" charset="0"/>
                </a:rPr>
                <a:t> </a:t>
              </a:r>
              <a:endParaRPr lang="en-US" sz="2000" dirty="0">
                <a:solidFill>
                  <a:srgbClr val="00F200"/>
                </a:solidFill>
                <a:latin typeface="Distant Galaxy" pitchFamily="2" charset="0"/>
              </a:endParaRPr>
            </a:p>
          </p:txBody>
        </p:sp>
        <p:pic>
          <p:nvPicPr>
            <p:cNvPr id="53" name="Picture 6"/>
            <p:cNvPicPr>
              <a:picLocks noChangeAspect="1" noChangeArrowheads="1"/>
            </p:cNvPicPr>
            <p:nvPr/>
          </p:nvPicPr>
          <p:blipFill>
            <a:blip r:embed="rId8" cstate="print"/>
            <a:srcRect l="16667" r="14583" b="13333"/>
            <a:stretch>
              <a:fillRect/>
            </a:stretch>
          </p:blipFill>
          <p:spPr bwMode="auto">
            <a:xfrm>
              <a:off x="4164623" y="92869"/>
              <a:ext cx="394678" cy="319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9" name="Round Same Side Corner Rectangle 28"/>
          <p:cNvSpPr/>
          <p:nvPr/>
        </p:nvSpPr>
        <p:spPr>
          <a:xfrm>
            <a:off x="3886200" y="0"/>
            <a:ext cx="457200" cy="609600"/>
          </a:xfrm>
          <a:prstGeom prst="round2SameRect">
            <a:avLst>
              <a:gd name="adj1" fmla="val 0"/>
              <a:gd name="adj2" fmla="val 20556"/>
            </a:avLst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F200"/>
                </a:solidFill>
                <a:latin typeface="Distant Galaxy" pitchFamily="2" charset="0"/>
              </a:rPr>
              <a:t>?</a:t>
            </a:r>
            <a:endParaRPr lang="en-US" sz="2000" dirty="0">
              <a:solidFill>
                <a:srgbClr val="00F200"/>
              </a:solidFill>
              <a:latin typeface="Distant Galaxy" pitchFamily="2" charset="0"/>
            </a:endParaRPr>
          </a:p>
        </p:txBody>
      </p:sp>
      <p:sp>
        <p:nvSpPr>
          <p:cNvPr id="58" name="Right Arrow 57"/>
          <p:cNvSpPr/>
          <p:nvPr/>
        </p:nvSpPr>
        <p:spPr>
          <a:xfrm rot="2776543">
            <a:off x="4327879" y="5042430"/>
            <a:ext cx="488243" cy="316640"/>
          </a:xfrm>
          <a:prstGeom prst="rightArrow">
            <a:avLst>
              <a:gd name="adj1" fmla="val 42967"/>
              <a:gd name="adj2" fmla="val 9088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629400" y="19431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00"/>
                </a:solidFill>
                <a:latin typeface="PhrasticMedium" pitchFamily="2" charset="0"/>
              </a:rPr>
              <a:t>SAT  A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76700" y="5407223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00"/>
                </a:solidFill>
                <a:latin typeface="PhrasticMedium" pitchFamily="2" charset="0"/>
              </a:rPr>
              <a:t>SAT  B</a:t>
            </a:r>
            <a:endParaRPr lang="en-US" sz="1400" dirty="0">
              <a:solidFill>
                <a:srgbClr val="FFFF00"/>
              </a:solidFill>
            </a:endParaRPr>
          </a:p>
        </p:txBody>
      </p:sp>
      <p:grpSp>
        <p:nvGrpSpPr>
          <p:cNvPr id="14" name="Group 38"/>
          <p:cNvGrpSpPr/>
          <p:nvPr/>
        </p:nvGrpSpPr>
        <p:grpSpPr>
          <a:xfrm>
            <a:off x="2133600" y="1638300"/>
            <a:ext cx="4876800" cy="2807731"/>
            <a:chOff x="2133600" y="1638300"/>
            <a:chExt cx="4876800" cy="2807731"/>
          </a:xfrm>
        </p:grpSpPr>
        <p:sp>
          <p:nvSpPr>
            <p:cNvPr id="40" name="Rounded Rectangle 39"/>
            <p:cNvSpPr/>
            <p:nvPr/>
          </p:nvSpPr>
          <p:spPr>
            <a:xfrm>
              <a:off x="2133600" y="1638300"/>
              <a:ext cx="4876800" cy="243840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28900" y="1706820"/>
              <a:ext cx="3886200" cy="2739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F200"/>
                  </a:solidFill>
                  <a:latin typeface="PhrasticMedium" pitchFamily="2" charset="0"/>
                </a:rPr>
                <a:t>	  OPTIONS</a:t>
              </a:r>
              <a:endParaRPr lang="en-US" sz="2800" dirty="0"/>
            </a:p>
            <a:p>
              <a:pPr>
                <a:lnSpc>
                  <a:spcPct val="150000"/>
                </a:lnSpc>
              </a:pPr>
              <a:endParaRPr lang="en-US" sz="1600" dirty="0" smtClean="0">
                <a:solidFill>
                  <a:srgbClr val="00F200"/>
                </a:solidFill>
                <a:latin typeface="PhrasticMedium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 smtClean="0">
                  <a:solidFill>
                    <a:srgbClr val="00F200"/>
                  </a:solidFill>
                  <a:latin typeface="PhrasticMedium" pitchFamily="2" charset="0"/>
                </a:rPr>
                <a:t>	</a:t>
              </a:r>
              <a:r>
                <a:rPr lang="en-US" sz="1600" dirty="0" smtClean="0">
                  <a:solidFill>
                    <a:srgbClr val="00F200"/>
                  </a:solidFill>
                  <a:latin typeface="PhrasticMedium" pitchFamily="2" charset="0"/>
                </a:rPr>
                <a:t>   MUSIC 	ON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 smtClean="0">
                  <a:solidFill>
                    <a:srgbClr val="00F200"/>
                  </a:solidFill>
                  <a:latin typeface="PhrasticMedium" pitchFamily="2" charset="0"/>
                </a:rPr>
                <a:t>	SOUNDS	OFF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 smtClean="0">
                  <a:solidFill>
                    <a:srgbClr val="00F200"/>
                  </a:solidFill>
                  <a:latin typeface="PhrasticMedium" pitchFamily="2" charset="0"/>
                </a:rPr>
                <a:t> </a:t>
              </a:r>
              <a:r>
                <a:rPr lang="en-US" sz="1600" dirty="0" smtClean="0">
                  <a:solidFill>
                    <a:srgbClr val="00F200"/>
                  </a:solidFill>
                  <a:latin typeface="PhrasticMedium" pitchFamily="2" charset="0"/>
                </a:rPr>
                <a:t>         SCREEN SIZE   </a:t>
              </a:r>
              <a:r>
                <a:rPr lang="en-US" sz="1600" dirty="0" smtClean="0">
                  <a:solidFill>
                    <a:srgbClr val="00F200"/>
                  </a:solidFill>
                  <a:latin typeface="PhrasticMedium" pitchFamily="2" charset="0"/>
                </a:rPr>
                <a:t> </a:t>
              </a:r>
              <a:r>
                <a:rPr lang="en-US" sz="1600" dirty="0" smtClean="0">
                  <a:solidFill>
                    <a:srgbClr val="00F200"/>
                  </a:solidFill>
                  <a:latin typeface="PhrasticMedium" pitchFamily="2" charset="0"/>
                </a:rPr>
                <a:t> 2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 smtClean="0">
                  <a:solidFill>
                    <a:srgbClr val="00F200"/>
                  </a:solidFill>
                  <a:latin typeface="PhrasticMedium" pitchFamily="2" charset="0"/>
                </a:rPr>
                <a:t>	</a:t>
              </a:r>
              <a:r>
                <a:rPr lang="en-US" sz="1600" dirty="0" smtClean="0">
                  <a:solidFill>
                    <a:srgbClr val="00F200"/>
                  </a:solidFill>
                  <a:latin typeface="PhrasticMedium" pitchFamily="2" charset="0"/>
                </a:rPr>
                <a:t>          BACK</a:t>
              </a:r>
            </a:p>
            <a:p>
              <a:pPr>
                <a:lnSpc>
                  <a:spcPct val="150000"/>
                </a:lnSpc>
              </a:pPr>
              <a:endParaRPr lang="en-US" sz="1600" dirty="0" smtClean="0">
                <a:solidFill>
                  <a:srgbClr val="00F200"/>
                </a:solidFill>
                <a:latin typeface="PhrasticMedium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80000">
              <a:srgbClr val="C4D6EB"/>
            </a:gs>
            <a:gs pos="100000">
              <a:srgbClr val="FFEBFA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 rot="16200000">
            <a:off x="3429000" y="-495300"/>
            <a:ext cx="2438400" cy="10363200"/>
          </a:xfrm>
          <a:prstGeom prst="rect">
            <a:avLst/>
          </a:prstGeom>
          <a:gradFill>
            <a:gsLst>
              <a:gs pos="30000">
                <a:srgbClr val="00B050"/>
              </a:gs>
              <a:gs pos="39999">
                <a:srgbClr val="92D050">
                  <a:alpha val="0"/>
                </a:srgbClr>
              </a:gs>
              <a:gs pos="80000">
                <a:srgbClr val="FFFF00">
                  <a:alpha val="0"/>
                </a:srgbClr>
              </a:gs>
              <a:gs pos="100000">
                <a:srgbClr val="FF0000">
                  <a:alpha val="0"/>
                </a:srgbClr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38"/>
          <p:cNvGrpSpPr/>
          <p:nvPr/>
        </p:nvGrpSpPr>
        <p:grpSpPr>
          <a:xfrm>
            <a:off x="381000" y="495300"/>
            <a:ext cx="8382000" cy="4953000"/>
            <a:chOff x="2133600" y="1638300"/>
            <a:chExt cx="4876800" cy="2898303"/>
          </a:xfrm>
        </p:grpSpPr>
        <p:sp>
          <p:nvSpPr>
            <p:cNvPr id="40" name="Rounded Rectangle 39"/>
            <p:cNvSpPr/>
            <p:nvPr/>
          </p:nvSpPr>
          <p:spPr>
            <a:xfrm>
              <a:off x="2133600" y="1638300"/>
              <a:ext cx="4876800" cy="28983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66604" y="1706820"/>
              <a:ext cx="4248496" cy="282978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3200" b="1" dirty="0" smtClean="0">
                  <a:latin typeface="PhrasticMedium" pitchFamily="2" charset="0"/>
                </a:rPr>
                <a:t>LAUNCH</a:t>
              </a:r>
            </a:p>
            <a:p>
              <a:endParaRPr lang="en-US" sz="2800" b="1" dirty="0" smtClean="0">
                <a:latin typeface="PhrasticMedium" pitchFamily="2" charset="0"/>
              </a:endParaRPr>
            </a:p>
            <a:p>
              <a:r>
                <a:rPr lang="en-US" sz="2000" b="1" dirty="0" smtClean="0">
                  <a:latin typeface="PhrasticMedium" pitchFamily="2" charset="0"/>
                </a:rPr>
                <a:t>FUEL</a:t>
              </a:r>
            </a:p>
            <a:p>
              <a:endParaRPr lang="en-US" sz="2000" b="1" dirty="0" smtClean="0">
                <a:latin typeface="PhrasticMedium" pitchFamily="2" charset="0"/>
              </a:endParaRPr>
            </a:p>
            <a:p>
              <a:r>
                <a:rPr lang="en-US" sz="2000" b="1" dirty="0" smtClean="0">
                  <a:latin typeface="PhrasticMedium" pitchFamily="2" charset="0"/>
                </a:rPr>
                <a:t>LIFE SUPPORT</a:t>
              </a:r>
            </a:p>
            <a:p>
              <a:endParaRPr lang="en-US" sz="2000" b="1" dirty="0" smtClean="0">
                <a:latin typeface="PhrasticMedium" pitchFamily="2" charset="0"/>
              </a:endParaRPr>
            </a:p>
            <a:p>
              <a:r>
                <a:rPr lang="en-US" sz="2000" b="1" dirty="0" smtClean="0">
                  <a:latin typeface="PhrasticMedium" pitchFamily="2" charset="0"/>
                </a:rPr>
                <a:t>ENGINE</a:t>
              </a:r>
            </a:p>
            <a:p>
              <a:endParaRPr lang="en-US" sz="2000" b="1" dirty="0" smtClean="0">
                <a:latin typeface="PhrasticMedium" pitchFamily="2" charset="0"/>
              </a:endParaRPr>
            </a:p>
            <a:p>
              <a:endParaRPr lang="en-US" sz="2000" b="1" dirty="0" smtClean="0">
                <a:latin typeface="PhrasticMedium" pitchFamily="2" charset="0"/>
              </a:endParaRPr>
            </a:p>
            <a:p>
              <a:endParaRPr lang="en-US" sz="2000" b="1" dirty="0" smtClean="0">
                <a:latin typeface="PhrasticMedium" pitchFamily="2" charset="0"/>
              </a:endParaRPr>
            </a:p>
            <a:p>
              <a:r>
                <a:rPr lang="en-US" sz="2000" b="1" dirty="0" smtClean="0">
                  <a:latin typeface="PhrasticMedium" pitchFamily="2" charset="0"/>
                </a:rPr>
                <a:t>INITIAL THRUST					WEIGHT</a:t>
              </a:r>
            </a:p>
            <a:p>
              <a:endParaRPr lang="en-US" sz="2000" b="1" dirty="0" smtClean="0">
                <a:latin typeface="PhrasticMedium" pitchFamily="2" charset="0"/>
              </a:endParaRPr>
            </a:p>
            <a:p>
              <a:r>
                <a:rPr lang="en-US" sz="2000" b="1" dirty="0" smtClean="0">
                  <a:latin typeface="PhrasticMedium" pitchFamily="2" charset="0"/>
                </a:rPr>
                <a:t>LAUNCH ANGLE</a:t>
              </a:r>
            </a:p>
            <a:p>
              <a:pPr algn="ctr"/>
              <a:endParaRPr lang="en-US" sz="1600" b="1" dirty="0" smtClean="0">
                <a:latin typeface="PhrasticMedium" pitchFamily="2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85800" y="1790700"/>
            <a:ext cx="3200400" cy="304800"/>
            <a:chOff x="1981200" y="1638300"/>
            <a:chExt cx="6172200" cy="304800"/>
          </a:xfrm>
        </p:grpSpPr>
        <p:sp>
          <p:nvSpPr>
            <p:cNvPr id="50" name="Rounded Rectangle 49"/>
            <p:cNvSpPr/>
            <p:nvPr/>
          </p:nvSpPr>
          <p:spPr>
            <a:xfrm>
              <a:off x="1981200" y="1714500"/>
              <a:ext cx="6172200" cy="152400"/>
            </a:xfrm>
            <a:prstGeom prst="round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>
                    <a:alpha val="0"/>
                  </a:srgbClr>
                </a:gs>
                <a:gs pos="80000">
                  <a:srgbClr val="C4D6EB">
                    <a:alpha val="0"/>
                  </a:srgbClr>
                </a:gs>
                <a:gs pos="100000">
                  <a:srgbClr val="FFEBFA">
                    <a:alpha val="0"/>
                  </a:srgbClr>
                </a:gs>
              </a:gsLst>
              <a:lin ang="0" scaled="1"/>
              <a:tileRect/>
            </a:gra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733801" y="1638300"/>
              <a:ext cx="598713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85800" y="2400300"/>
            <a:ext cx="3200400" cy="304800"/>
            <a:chOff x="1981200" y="1638300"/>
            <a:chExt cx="6172200" cy="304800"/>
          </a:xfrm>
        </p:grpSpPr>
        <p:sp>
          <p:nvSpPr>
            <p:cNvPr id="61" name="Rounded Rectangle 60"/>
            <p:cNvSpPr/>
            <p:nvPr/>
          </p:nvSpPr>
          <p:spPr>
            <a:xfrm>
              <a:off x="1981200" y="1714500"/>
              <a:ext cx="6172200" cy="152400"/>
            </a:xfrm>
            <a:prstGeom prst="round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>
                    <a:alpha val="0"/>
                  </a:srgbClr>
                </a:gs>
                <a:gs pos="80000">
                  <a:srgbClr val="C4D6EB">
                    <a:alpha val="0"/>
                  </a:srgbClr>
                </a:gs>
                <a:gs pos="100000">
                  <a:srgbClr val="FFEBFA">
                    <a:alpha val="0"/>
                  </a:srgbClr>
                </a:gs>
              </a:gsLst>
              <a:lin ang="0" scaled="1"/>
              <a:tileRect/>
            </a:gra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733801" y="1638300"/>
              <a:ext cx="598713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85800" y="3086100"/>
            <a:ext cx="3200400" cy="304800"/>
            <a:chOff x="1981200" y="1638300"/>
            <a:chExt cx="6172200" cy="304800"/>
          </a:xfrm>
        </p:grpSpPr>
        <p:sp>
          <p:nvSpPr>
            <p:cNvPr id="64" name="Rounded Rectangle 63"/>
            <p:cNvSpPr/>
            <p:nvPr/>
          </p:nvSpPr>
          <p:spPr>
            <a:xfrm>
              <a:off x="1981200" y="1714500"/>
              <a:ext cx="6172200" cy="152400"/>
            </a:xfrm>
            <a:prstGeom prst="roundRect">
              <a:avLst/>
            </a:prstGeom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0"/>
              <a:tileRect/>
            </a:gra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626429" y="1638300"/>
              <a:ext cx="598713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85800" y="4305300"/>
            <a:ext cx="3200400" cy="914400"/>
            <a:chOff x="1981200" y="1638300"/>
            <a:chExt cx="6172200" cy="914400"/>
          </a:xfrm>
        </p:grpSpPr>
        <p:sp>
          <p:nvSpPr>
            <p:cNvPr id="67" name="Rounded Rectangle 66"/>
            <p:cNvSpPr/>
            <p:nvPr/>
          </p:nvSpPr>
          <p:spPr>
            <a:xfrm>
              <a:off x="1981200" y="1714500"/>
              <a:ext cx="6172200" cy="152400"/>
            </a:xfrm>
            <a:prstGeom prst="roundRect">
              <a:avLst/>
            </a:prstGeom>
            <a:gradFill flip="none" rotWithShape="1">
              <a:gsLst>
                <a:gs pos="0">
                  <a:srgbClr val="FF0000"/>
                </a:gs>
                <a:gs pos="39999">
                  <a:srgbClr val="85C2FF">
                    <a:alpha val="0"/>
                  </a:srgbClr>
                </a:gs>
                <a:gs pos="80000">
                  <a:srgbClr val="C4D6EB">
                    <a:alpha val="0"/>
                  </a:srgbClr>
                </a:gs>
                <a:gs pos="100000">
                  <a:srgbClr val="FFEBFA">
                    <a:alpha val="0"/>
                  </a:srgbClr>
                </a:gs>
              </a:gsLst>
              <a:lin ang="0" scaled="1"/>
              <a:tileRect/>
            </a:gra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733801" y="1638300"/>
              <a:ext cx="598713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981200" y="2324100"/>
              <a:ext cx="6172200" cy="152400"/>
            </a:xfrm>
            <a:prstGeom prst="roundRect">
              <a:avLst/>
            </a:prstGeom>
            <a:gradFill flip="none" rotWithShape="1">
              <a:gsLst>
                <a:gs pos="0">
                  <a:srgbClr val="FF0000"/>
                </a:gs>
                <a:gs pos="39999">
                  <a:srgbClr val="85C2FF">
                    <a:alpha val="0"/>
                  </a:srgbClr>
                </a:gs>
                <a:gs pos="80000">
                  <a:srgbClr val="C4D6EB">
                    <a:alpha val="0"/>
                  </a:srgbClr>
                </a:gs>
                <a:gs pos="100000">
                  <a:srgbClr val="FFEBFA">
                    <a:alpha val="0"/>
                  </a:srgbClr>
                </a:gs>
              </a:gsLst>
              <a:lin ang="0" scaled="1"/>
              <a:tileRect/>
            </a:gra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733801" y="2247900"/>
              <a:ext cx="598713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5715000" y="1028700"/>
            <a:ext cx="2667000" cy="2438400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&lt;IMAGE&gt;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5867400" y="3619500"/>
            <a:ext cx="2362200" cy="152400"/>
          </a:xfrm>
          <a:prstGeom prst="roundRect">
            <a:avLst/>
          </a:prstGeom>
          <a:gradFill flip="none" rotWithShape="1">
            <a:gsLst>
              <a:gs pos="0">
                <a:srgbClr val="00F200"/>
              </a:gs>
              <a:gs pos="39999">
                <a:srgbClr val="92D050"/>
              </a:gs>
              <a:gs pos="80000">
                <a:srgbClr val="FFFF00"/>
              </a:gs>
              <a:gs pos="100000">
                <a:srgbClr val="FF0000"/>
              </a:gs>
            </a:gsLst>
            <a:lin ang="0" scaled="1"/>
            <a:tileRect/>
          </a:gra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5943600" y="3848100"/>
            <a:ext cx="22098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Isosceles Triangle 73"/>
          <p:cNvSpPr/>
          <p:nvPr/>
        </p:nvSpPr>
        <p:spPr>
          <a:xfrm>
            <a:off x="6324600" y="3695700"/>
            <a:ext cx="381000" cy="304800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Bevel 77"/>
          <p:cNvSpPr/>
          <p:nvPr/>
        </p:nvSpPr>
        <p:spPr>
          <a:xfrm>
            <a:off x="6172200" y="4457700"/>
            <a:ext cx="1676400" cy="838200"/>
          </a:xfrm>
          <a:prstGeom prst="bevel">
            <a:avLst>
              <a:gd name="adj" fmla="val 15307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PhrasticMedium" pitchFamily="2" charset="0"/>
              </a:rPr>
              <a:t>READY</a:t>
            </a:r>
            <a:endParaRPr lang="en-US" sz="2400" b="1" dirty="0">
              <a:solidFill>
                <a:schemeClr val="tx1"/>
              </a:solidFill>
              <a:latin typeface="PhrasticMedium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4114800" y="2095500"/>
            <a:ext cx="4520860" cy="3048000"/>
            <a:chOff x="1651340" y="1257300"/>
            <a:chExt cx="4520860" cy="3048000"/>
          </a:xfrm>
        </p:grpSpPr>
        <p:sp>
          <p:nvSpPr>
            <p:cNvPr id="8" name="Down Arrow 7"/>
            <p:cNvSpPr/>
            <p:nvPr/>
          </p:nvSpPr>
          <p:spPr>
            <a:xfrm rot="7564298">
              <a:off x="2413340" y="912593"/>
              <a:ext cx="609600" cy="2133600"/>
            </a:xfrm>
            <a:prstGeom prst="downArrow">
              <a:avLst/>
            </a:prstGeom>
            <a:solidFill>
              <a:schemeClr val="tx2"/>
            </a:solidFill>
            <a:scene3d>
              <a:camera prst="perspectiveContrastingLeftFacing">
                <a:rot lat="2718478" lon="2462478" rev="21301617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514600" y="1714500"/>
              <a:ext cx="1524000" cy="1524000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own Arrow 5"/>
            <p:cNvSpPr/>
            <p:nvPr/>
          </p:nvSpPr>
          <p:spPr>
            <a:xfrm>
              <a:off x="2971800" y="2171700"/>
              <a:ext cx="609600" cy="2133600"/>
            </a:xfrm>
            <a:prstGeom prst="downArrow">
              <a:avLst/>
            </a:prstGeom>
            <a:solidFill>
              <a:schemeClr val="tx2"/>
            </a:solidFill>
            <a:scene3d>
              <a:camera prst="perspectiveRelaxedModerately">
                <a:rot lat="18290633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wn Arrow 6"/>
            <p:cNvSpPr/>
            <p:nvPr/>
          </p:nvSpPr>
          <p:spPr>
            <a:xfrm rot="18580140">
              <a:off x="4394466" y="1791912"/>
              <a:ext cx="609600" cy="2133600"/>
            </a:xfrm>
            <a:prstGeom prst="downArrow">
              <a:avLst/>
            </a:prstGeom>
            <a:solidFill>
              <a:schemeClr val="tx2"/>
            </a:solidFill>
            <a:scene3d>
              <a:camera prst="isometricOffAxis2Right">
                <a:rot lat="19906101" lon="17057752" rev="151298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67200" y="1257300"/>
              <a:ext cx="1905000" cy="2286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67200" y="1562100"/>
              <a:ext cx="1905000" cy="2286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8750" t="3333" r="29166" b="23333"/>
          <a:stretch>
            <a:fillRect/>
          </a:stretch>
        </p:blipFill>
        <p:spPr bwMode="auto">
          <a:xfrm>
            <a:off x="-1371600" y="114300"/>
            <a:ext cx="1905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1600200" y="497231"/>
            <a:ext cx="5957152" cy="3350869"/>
            <a:chOff x="4061110" y="1881481"/>
            <a:chExt cx="3496242" cy="1966619"/>
          </a:xfrm>
        </p:grpSpPr>
        <p:sp>
          <p:nvSpPr>
            <p:cNvPr id="16" name="Oval 15"/>
            <p:cNvSpPr/>
            <p:nvPr/>
          </p:nvSpPr>
          <p:spPr>
            <a:xfrm>
              <a:off x="5867400" y="2324100"/>
              <a:ext cx="1524000" cy="1524000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12459168" flipH="1">
              <a:off x="4061110" y="1881481"/>
              <a:ext cx="3496242" cy="1942573"/>
            </a:xfrm>
            <a:prstGeom prst="arc">
              <a:avLst>
                <a:gd name="adj1" fmla="val 4542384"/>
                <a:gd name="adj2" fmla="val 980061"/>
              </a:avLst>
            </a:prstGeom>
            <a:ln w="82550">
              <a:solidFill>
                <a:srgbClr val="00F200"/>
              </a:solidFill>
              <a:prstDash val="sysDash"/>
            </a:ln>
            <a:scene3d>
              <a:camera prst="perspectiveRelaxedModerately">
                <a:rot lat="18297028" lon="21421033" rev="428723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 l="16667" r="14583" b="13333"/>
          <a:stretch>
            <a:fillRect/>
          </a:stretch>
        </p:blipFill>
        <p:spPr bwMode="auto">
          <a:xfrm>
            <a:off x="2438400" y="2628900"/>
            <a:ext cx="2514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5296</TotalTime>
  <Words>115</Words>
  <Application>Microsoft Office PowerPoint</Application>
  <PresentationFormat>On-screen Show (16:10)</PresentationFormat>
  <Paragraphs>75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Levent</dc:creator>
  <cp:lastModifiedBy>Levent</cp:lastModifiedBy>
  <cp:revision>29</cp:revision>
  <dcterms:created xsi:type="dcterms:W3CDTF">2016-03-08T15:27:35Z</dcterms:created>
  <dcterms:modified xsi:type="dcterms:W3CDTF">2016-03-12T20:50:40Z</dcterms:modified>
</cp:coreProperties>
</file>