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75" r:id="rId5"/>
    <p:sldId id="258" r:id="rId6"/>
    <p:sldId id="260" r:id="rId7"/>
    <p:sldId id="261" r:id="rId8"/>
    <p:sldId id="262" r:id="rId9"/>
    <p:sldId id="263" r:id="rId10"/>
    <p:sldId id="265" r:id="rId11"/>
    <p:sldId id="280" r:id="rId12"/>
    <p:sldId id="267" r:id="rId13"/>
    <p:sldId id="264" r:id="rId14"/>
    <p:sldId id="266" r:id="rId15"/>
    <p:sldId id="274" r:id="rId16"/>
    <p:sldId id="269" r:id="rId17"/>
    <p:sldId id="270" r:id="rId18"/>
    <p:sldId id="278" r:id="rId19"/>
    <p:sldId id="271" r:id="rId20"/>
    <p:sldId id="259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>
        <p:scale>
          <a:sx n="75" d="100"/>
          <a:sy n="75" d="100"/>
        </p:scale>
        <p:origin x="-1661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A900-DBFE-4A72-90FF-CB564D82B591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4AA5-3BEC-4CDC-A22A-8AD4EEA2DA6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4AA5-3BEC-4CDC-A22A-8AD4EEA2DA6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4AA5-3BEC-4CDC-A22A-8AD4EEA2DA6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F382A-66A5-4EA4-A3BF-6A3BF34ACF1F}" type="datetimeFigureOut">
              <a:rPr lang="tr-TR" smtClean="0"/>
              <a:pPr/>
              <a:t>6.3.2016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28690" y="5316686"/>
            <a:ext cx="7772400" cy="92062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/>
            </a:r>
            <a:br>
              <a:rPr lang="tr-TR" dirty="0" smtClean="0"/>
            </a:br>
            <a:r>
              <a:rPr lang="tr-TR" sz="4400" dirty="0" smtClean="0"/>
              <a:t>Requirements</a:t>
            </a:r>
            <a:r>
              <a:rPr lang="en-US" sz="4400" dirty="0" smtClean="0"/>
              <a:t> </a:t>
            </a:r>
            <a:r>
              <a:rPr lang="tr-TR" sz="4400" dirty="0" smtClean="0"/>
              <a:t>&amp;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tr-TR" sz="4400" dirty="0" smtClean="0"/>
              <a:t>User</a:t>
            </a:r>
            <a:r>
              <a:rPr lang="en-US" sz="4400" dirty="0" smtClean="0"/>
              <a:t> </a:t>
            </a:r>
            <a:r>
              <a:rPr lang="tr-TR" sz="4400" dirty="0" smtClean="0"/>
              <a:t>Interface</a:t>
            </a:r>
            <a:endParaRPr lang="tr-TR" sz="44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244166"/>
          </a:xfrm>
        </p:spPr>
        <p:txBody>
          <a:bodyPr>
            <a:normAutofit lnSpcReduction="10000"/>
          </a:bodyPr>
          <a:lstStyle/>
          <a:p>
            <a:r>
              <a:rPr lang="tr-TR" smtClean="0"/>
              <a:t>Ömer Ekmekcioğlu, Alperen Erkek, Levent Berk Güngen, Hakan Yaman Sözer, Hakan Türkmenoğlu</a:t>
            </a:r>
          </a:p>
          <a:p>
            <a:endParaRPr lang="tr-TR" smtClean="0"/>
          </a:p>
          <a:p>
            <a:r>
              <a:rPr lang="tr-TR" smtClean="0"/>
              <a:t>Assistant: Dorukhan Arslan</a:t>
            </a:r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874776" y="642918"/>
            <a:ext cx="7772400" cy="2786082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Rocket Fool</a:t>
            </a:r>
            <a:r>
              <a:rPr kumimoji="0" lang="tr-TR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(A 2D Rocket Game)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45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Group: 5H</a:t>
            </a:r>
            <a:endParaRPr kumimoji="0" lang="tr-TR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812684"/>
            <a:ext cx="8183880" cy="4632540"/>
          </a:xfrm>
        </p:spPr>
        <p:txBody>
          <a:bodyPr>
            <a:normAutofit/>
          </a:bodyPr>
          <a:lstStyle/>
          <a:p>
            <a:r>
              <a:rPr lang="tr-TR" b="1" dirty="0" smtClean="0"/>
              <a:t>Approximately 10 Levels:</a:t>
            </a:r>
          </a:p>
          <a:p>
            <a:pPr>
              <a:buNone/>
            </a:pPr>
            <a:r>
              <a:rPr lang="tr-TR" b="1" dirty="0" smtClean="0"/>
              <a:t>	- Levels will be connected by a story</a:t>
            </a:r>
          </a:p>
          <a:p>
            <a:pPr>
              <a:buNone/>
            </a:pPr>
            <a:r>
              <a:rPr lang="tr-TR" b="1" dirty="0" smtClean="0"/>
              <a:t>	- No procedural generation</a:t>
            </a:r>
          </a:p>
          <a:p>
            <a:r>
              <a:rPr lang="tr-TR" b="1" dirty="0" smtClean="0"/>
              <a:t>The controls:</a:t>
            </a:r>
          </a:p>
          <a:p>
            <a:pPr>
              <a:buNone/>
            </a:pPr>
            <a:r>
              <a:rPr lang="tr-TR" b="1" dirty="0" smtClean="0"/>
              <a:t>	- The rocket will be controlled by arrow keys</a:t>
            </a:r>
          </a:p>
          <a:p>
            <a:endParaRPr lang="tr-TR" b="1" dirty="0" smtClean="0"/>
          </a:p>
          <a:p>
            <a:endParaRPr lang="tr-TR" b="1" dirty="0"/>
          </a:p>
        </p:txBody>
      </p:sp>
      <p:pic>
        <p:nvPicPr>
          <p:cNvPr id="10246" name="Picture 6" descr="http://file.gamescampus.com/News/1206/2216024695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39552" y="3501008"/>
            <a:ext cx="2779068" cy="2084301"/>
          </a:xfrm>
          <a:prstGeom prst="rect">
            <a:avLst/>
          </a:prstGeom>
          <a:noFill/>
        </p:spPr>
      </p:pic>
      <p:pic>
        <p:nvPicPr>
          <p:cNvPr id="10248" name="Picture 8" descr="http://thumbs.dreamstime.com/t/flowchart-1594730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561183"/>
            <a:ext cx="4896544" cy="195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812684"/>
            <a:ext cx="8183880" cy="4632540"/>
          </a:xfrm>
        </p:spPr>
        <p:txBody>
          <a:bodyPr>
            <a:normAutofit/>
          </a:bodyPr>
          <a:lstStyle/>
          <a:p>
            <a:r>
              <a:rPr lang="tr-TR" b="1" dirty="0" smtClean="0"/>
              <a:t>Information </a:t>
            </a:r>
            <a:r>
              <a:rPr lang="tr-TR" b="1" dirty="0" smtClean="0"/>
              <a:t>windows in order to teach </a:t>
            </a:r>
            <a:r>
              <a:rPr lang="en-US" b="1" dirty="0" smtClean="0"/>
              <a:t>the </a:t>
            </a:r>
            <a:r>
              <a:rPr lang="tr-TR" b="1" dirty="0" smtClean="0"/>
              <a:t>mathematics </a:t>
            </a:r>
            <a:r>
              <a:rPr lang="tr-TR" b="1" dirty="0" smtClean="0"/>
              <a:t>and </a:t>
            </a:r>
            <a:r>
              <a:rPr lang="tr-TR" b="1" dirty="0" smtClean="0"/>
              <a:t>physics</a:t>
            </a:r>
            <a:r>
              <a:rPr lang="en-US" b="1" dirty="0" smtClean="0"/>
              <a:t> needed to play</a:t>
            </a:r>
            <a:r>
              <a:rPr lang="tr-TR" b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Limited rocket fuel management</a:t>
            </a:r>
            <a:endParaRPr lang="tr-TR" b="1" dirty="0" smtClean="0"/>
          </a:p>
          <a:p>
            <a:endParaRPr lang="tr-TR" b="1" dirty="0" smtClean="0"/>
          </a:p>
          <a:p>
            <a:endParaRPr lang="tr-TR" b="1" dirty="0"/>
          </a:p>
        </p:txBody>
      </p:sp>
      <p:pic>
        <p:nvPicPr>
          <p:cNvPr id="10244" name="Picture 4" descr="http://sr.photos2.fotosearch.com/bthumb/CSP/CSP551/k551268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1EF"/>
              </a:clrFrom>
              <a:clrTo>
                <a:srgbClr val="F2F1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2780928"/>
            <a:ext cx="3384376" cy="2607961"/>
          </a:xfrm>
          <a:prstGeom prst="rect">
            <a:avLst/>
          </a:prstGeom>
          <a:noFill/>
        </p:spPr>
      </p:pic>
      <p:pic>
        <p:nvPicPr>
          <p:cNvPr id="37890" name="Picture 2" descr="http://www.allenrefrigeration.com/images/C/Instruction%20Manual-0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60257">
            <a:off x="989023" y="2746083"/>
            <a:ext cx="3015001" cy="2724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500" b="1" dirty="0" smtClean="0"/>
              <a:t>Camera will be </a:t>
            </a:r>
            <a:r>
              <a:rPr lang="en-US" sz="2500" b="1" dirty="0" smtClean="0"/>
              <a:t>centered</a:t>
            </a:r>
            <a:r>
              <a:rPr lang="tr-TR" sz="2500" b="1" dirty="0" smtClean="0"/>
              <a:t> </a:t>
            </a:r>
            <a:r>
              <a:rPr lang="en-US" sz="2500" b="1" dirty="0" smtClean="0"/>
              <a:t>on</a:t>
            </a:r>
            <a:r>
              <a:rPr lang="tr-TR" sz="2500" b="1" dirty="0" smtClean="0"/>
              <a:t> </a:t>
            </a:r>
            <a:r>
              <a:rPr lang="tr-TR" sz="2500" b="1" dirty="0" smtClean="0"/>
              <a:t>the rocket.</a:t>
            </a:r>
            <a:endParaRPr lang="tr-TR" sz="2500" b="1" dirty="0"/>
          </a:p>
        </p:txBody>
      </p:sp>
      <p:sp>
        <p:nvSpPr>
          <p:cNvPr id="4" name="object 5"/>
          <p:cNvSpPr/>
          <p:nvPr/>
        </p:nvSpPr>
        <p:spPr>
          <a:xfrm>
            <a:off x="500034" y="980728"/>
            <a:ext cx="8032406" cy="460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Objectives in the Game:</a:t>
            </a:r>
          </a:p>
          <a:p>
            <a:pPr>
              <a:buNone/>
            </a:pPr>
            <a:endParaRPr lang="tr-TR" b="1" dirty="0" smtClean="0"/>
          </a:p>
          <a:p>
            <a:pPr>
              <a:lnSpc>
                <a:spcPct val="150000"/>
              </a:lnSpc>
            </a:pPr>
            <a:r>
              <a:rPr lang="tr-TR" b="1" dirty="0" smtClean="0"/>
              <a:t>Space Exploration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Cargo Delivery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Satellite Positioning 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Racing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Rescue Missions</a:t>
            </a:r>
            <a:endParaRPr lang="tr-TR" b="1" dirty="0"/>
          </a:p>
        </p:txBody>
      </p:sp>
      <p:sp>
        <p:nvSpPr>
          <p:cNvPr id="8194" name="AutoShape 2" descr="http://www.ontramarketing.com/wp-content/uploads/2012/02/WayPointCompas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http://images.all-free-download.com/images/graphicthumb/compass_rose_bw_14424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36096" y="3068960"/>
            <a:ext cx="2841104" cy="2841104"/>
          </a:xfrm>
          <a:prstGeom prst="rect">
            <a:avLst/>
          </a:prstGeom>
          <a:noFill/>
        </p:spPr>
      </p:pic>
      <p:sp>
        <p:nvSpPr>
          <p:cNvPr id="8198" name="AutoShape 6" descr="http://www.clipartbest.com/cliparts/dTr/epG/dTrepGepc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http://previews.123rf.com/images/yupiramos/yupiramos1206/yupiramos120600250/14082058-satellite-isolated-over-white-background-vector-illustration-Stock-Vecto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1284410">
            <a:off x="5709309" y="454681"/>
            <a:ext cx="2797555" cy="294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images.clipartpanda.com/orbit-clipart-image_sci_space03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115"/>
          <a:stretch>
            <a:fillRect/>
          </a:stretch>
        </p:blipFill>
        <p:spPr bwMode="auto">
          <a:xfrm>
            <a:off x="3995936" y="1772816"/>
            <a:ext cx="4680520" cy="3528392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465184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3200" b="1" u="sng" dirty="0" smtClean="0"/>
              <a:t>The Physics Engine:</a:t>
            </a:r>
          </a:p>
          <a:p>
            <a:pPr>
              <a:lnSpc>
                <a:spcPct val="200000"/>
              </a:lnSpc>
            </a:pPr>
            <a:r>
              <a:rPr lang="tr-TR" sz="3200" b="1" dirty="0" smtClean="0"/>
              <a:t>Realistic Gravitation</a:t>
            </a:r>
          </a:p>
          <a:p>
            <a:pPr>
              <a:lnSpc>
                <a:spcPct val="200000"/>
              </a:lnSpc>
            </a:pPr>
            <a:r>
              <a:rPr lang="tr-TR" sz="3200" b="1" dirty="0" smtClean="0"/>
              <a:t>Varying Rocket Mass</a:t>
            </a:r>
          </a:p>
          <a:p>
            <a:pPr>
              <a:lnSpc>
                <a:spcPct val="200000"/>
              </a:lnSpc>
            </a:pPr>
            <a:r>
              <a:rPr lang="tr-TR" sz="3200" b="1" dirty="0" smtClean="0"/>
              <a:t>Collisions</a:t>
            </a:r>
            <a:endParaRPr lang="tr-T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Further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b="1" dirty="0" smtClean="0"/>
              <a:t>Pop-up boxed with the “Did you know?” facts.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Decision-based action by user in order to learn space travel (Optimal values of speed, mass, endurance…etc.)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Time-warping</a:t>
            </a:r>
          </a:p>
          <a:p>
            <a:endParaRPr lang="tr-TR" b="1" dirty="0"/>
          </a:p>
        </p:txBody>
      </p:sp>
      <p:pic>
        <p:nvPicPr>
          <p:cNvPr id="6150" name="Picture 6" descr="https://encrypted-tbn2.gstatic.com/images?q=tbn:ANd9GcSDsZoRfuJCfZJSgQm8LxXimgrK-WtkMnpgqkQo7yhuiIo1rIi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1234883">
            <a:off x="6616830" y="3176427"/>
            <a:ext cx="1801336" cy="225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orldartsme.com/images/flow-chart-clipart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9759"/>
          <a:stretch>
            <a:fillRect/>
          </a:stretch>
        </p:blipFill>
        <p:spPr bwMode="auto">
          <a:xfrm rot="10800000">
            <a:off x="6300192" y="1988840"/>
            <a:ext cx="2088232" cy="2631814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5. User Interface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812684"/>
            <a:ext cx="8183880" cy="41879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tr-TR" b="1" dirty="0" smtClean="0"/>
              <a:t>Starting Screen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Main Menu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Options Menu Screen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Credits Screen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Level Selection Secreen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In-Game Screen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Cut Scenes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Pre-Launch Window (if implemented)</a:t>
            </a:r>
            <a:endParaRPr lang="tr-TR" b="1" dirty="0"/>
          </a:p>
        </p:txBody>
      </p:sp>
      <p:pic>
        <p:nvPicPr>
          <p:cNvPr id="5122" name="Picture 2" descr="http://worldartsme.com/images/flow-chart-clipart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56176" y="620688"/>
            <a:ext cx="2088232" cy="3279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51520" y="260648"/>
            <a:ext cx="6444208" cy="4293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3"/>
          <p:cNvSpPr/>
          <p:nvPr/>
        </p:nvSpPr>
        <p:spPr>
          <a:xfrm>
            <a:off x="4139952" y="3356992"/>
            <a:ext cx="4788024" cy="3212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467544" y="476672"/>
            <a:ext cx="8208912" cy="547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85720" y="285728"/>
            <a:ext cx="8715436" cy="6286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bject 3"/>
          <p:cNvSpPr/>
          <p:nvPr/>
        </p:nvSpPr>
        <p:spPr>
          <a:xfrm>
            <a:off x="0" y="3068960"/>
            <a:ext cx="6300192" cy="37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/>
          <p:cNvSpPr/>
          <p:nvPr/>
        </p:nvSpPr>
        <p:spPr>
          <a:xfrm>
            <a:off x="4355976" y="-747464"/>
            <a:ext cx="7651846" cy="417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gadling.com/wp-content/uploads/2012/09/680640204528caf1295a-0001.jpg"/>
          <p:cNvPicPr>
            <a:picLocks noChangeAspect="1" noChangeArrowheads="1"/>
          </p:cNvPicPr>
          <p:nvPr/>
        </p:nvPicPr>
        <p:blipFill>
          <a:blip r:embed="rId2" cstate="print"/>
          <a:srcRect b="15264"/>
          <a:stretch>
            <a:fillRect/>
          </a:stretch>
        </p:blipFill>
        <p:spPr bwMode="auto">
          <a:xfrm>
            <a:off x="0" y="0"/>
            <a:ext cx="9144000" cy="4797152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1. Initial Problem Discussion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785794"/>
            <a:ext cx="8183880" cy="4187952"/>
          </a:xfrm>
        </p:spPr>
        <p:txBody>
          <a:bodyPr>
            <a:normAutofit/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Space travel is expected to be an integral part of mankind’s future. Therefore, learning about it would be beneficial for everyone.</a:t>
            </a:r>
          </a:p>
          <a:p>
            <a:pPr algn="just"/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23528" y="4797152"/>
            <a:ext cx="84969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97720"/>
            <a:ext cx="8183880" cy="1051560"/>
          </a:xfrm>
        </p:spPr>
        <p:txBody>
          <a:bodyPr/>
          <a:lstStyle/>
          <a:p>
            <a:r>
              <a:rPr lang="tr-TR" dirty="0" smtClean="0"/>
              <a:t>Thank you for your attention!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tp://www.quickmeme.com/img/06/0686c975290c0436cdf73611d9252cefd066f1701c40b32af8b2958371b61976.jpg"/>
          <p:cNvPicPr>
            <a:picLocks noChangeAspect="1" noChangeArrowheads="1"/>
          </p:cNvPicPr>
          <p:nvPr/>
        </p:nvPicPr>
        <p:blipFill>
          <a:blip r:embed="rId2" cstate="print"/>
          <a:srcRect b="2941"/>
          <a:stretch>
            <a:fillRect/>
          </a:stretch>
        </p:blipFill>
        <p:spPr bwMode="auto">
          <a:xfrm>
            <a:off x="285720" y="260648"/>
            <a:ext cx="8572560" cy="4672751"/>
          </a:xfrm>
          <a:prstGeom prst="rect">
            <a:avLst/>
          </a:prstGeom>
          <a:noFill/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467544" y="0"/>
            <a:ext cx="8183880" cy="6915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(possible game slogan)</a:t>
            </a:r>
            <a:endParaRPr kumimoji="0" lang="tr-TR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gadling.com/wp-content/uploads/2012/09/680640204528caf1295a-0001.jpg"/>
          <p:cNvPicPr>
            <a:picLocks noChangeAspect="1" noChangeArrowheads="1"/>
          </p:cNvPicPr>
          <p:nvPr/>
        </p:nvPicPr>
        <p:blipFill>
          <a:blip r:embed="rId2" cstate="print"/>
          <a:srcRect b="15264"/>
          <a:stretch>
            <a:fillRect/>
          </a:stretch>
        </p:blipFill>
        <p:spPr bwMode="auto">
          <a:xfrm>
            <a:off x="0" y="0"/>
            <a:ext cx="9144000" cy="4797152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1. Initial Problem Discussion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785794"/>
            <a:ext cx="8183880" cy="418795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In order to attract people to space travel and prevent misconceptions about it, it needs the be taught well.</a:t>
            </a:r>
          </a:p>
          <a:p>
            <a:pPr algn="just"/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23528" y="4797152"/>
            <a:ext cx="84969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gadling.com/wp-content/uploads/2012/09/680640204528caf1295a-0001.jpg"/>
          <p:cNvPicPr>
            <a:picLocks noChangeAspect="1" noChangeArrowheads="1"/>
          </p:cNvPicPr>
          <p:nvPr/>
        </p:nvPicPr>
        <p:blipFill>
          <a:blip r:embed="rId2" cstate="print"/>
          <a:srcRect b="15264"/>
          <a:stretch>
            <a:fillRect/>
          </a:stretch>
        </p:blipFill>
        <p:spPr bwMode="auto">
          <a:xfrm>
            <a:off x="0" y="0"/>
            <a:ext cx="9144000" cy="4797152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  <a:latin typeface="Alien Encounters" pitchFamily="2" charset="0"/>
              </a:rPr>
              <a:t>1. Initial Problem Discussion</a:t>
            </a:r>
            <a:endParaRPr lang="tr-TR" dirty="0">
              <a:solidFill>
                <a:schemeClr val="accent1"/>
              </a:solidFill>
              <a:latin typeface="Alien Encounters" pitchFamily="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785794"/>
            <a:ext cx="8183880" cy="4187952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fine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way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to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do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this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would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be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to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show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a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simulation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which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can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be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done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by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exhibiting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a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space </a:t>
            </a:r>
            <a:r>
              <a:rPr lang="en-US" b="1" dirty="0" smtClean="0">
                <a:solidFill>
                  <a:schemeClr val="accent1"/>
                </a:solidFill>
                <a:latin typeface="Alien Encounters" pitchFamily="2" charset="0"/>
              </a:rPr>
              <a:t> 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game</a:t>
            </a:r>
            <a:r>
              <a:rPr lang="tr-TR" b="1" dirty="0" smtClean="0">
                <a:solidFill>
                  <a:schemeClr val="accent1"/>
                </a:solidFill>
                <a:latin typeface="Alien Encounters" pitchFamily="2" charset="0"/>
              </a:rPr>
              <a:t>.</a:t>
            </a:r>
          </a:p>
          <a:p>
            <a:endParaRPr lang="tr-TR" dirty="0">
              <a:latin typeface="Alien Encounter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0"/>
            <a:ext cx="9036496" cy="6741368"/>
          </a:xfrm>
          <a:prstGeom prst="rect">
            <a:avLst/>
          </a:prstGeom>
          <a:noFill/>
          <a:ln w="1270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50" name="Picture 6" descr="http://www.clipartlord.com/wp-content/uploads/2015/07/rocketship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510246" y="2630941"/>
            <a:ext cx="2388205" cy="237626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3528" y="4797152"/>
            <a:ext cx="84969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8" name="Picture 4" descr="http://publicdomainvectors.org/photos/joystick_black_red_petri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6484" y="2909778"/>
            <a:ext cx="2386236" cy="2319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2. What is Rocket Fool?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1071546"/>
            <a:ext cx="8183880" cy="4187952"/>
          </a:xfrm>
        </p:spPr>
        <p:txBody>
          <a:bodyPr/>
          <a:lstStyle/>
          <a:p>
            <a:r>
              <a:rPr lang="tr-TR" b="1" dirty="0" smtClean="0"/>
              <a:t>Platform: </a:t>
            </a:r>
            <a:r>
              <a:rPr lang="tr-TR" b="1" dirty="0" smtClean="0"/>
              <a:t>PC</a:t>
            </a:r>
            <a:r>
              <a:rPr lang="tr-TR" b="1" dirty="0" smtClean="0"/>
              <a:t>, a desktop application</a:t>
            </a:r>
          </a:p>
          <a:p>
            <a:r>
              <a:rPr lang="tr-TR" b="1" dirty="0" smtClean="0"/>
              <a:t>Genre: Simulation, Educational, Puzzle</a:t>
            </a:r>
          </a:p>
          <a:p>
            <a:r>
              <a:rPr lang="tr-TR" b="1" dirty="0" smtClean="0"/>
              <a:t>Generally, it is about piloting a rocket from one plane to another.</a:t>
            </a:r>
          </a:p>
          <a:p>
            <a:r>
              <a:rPr lang="tr-TR" b="1" dirty="0" smtClean="0"/>
              <a:t>Target Audience: General but especially for high school and university students.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 Similar Products Review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Basic</a:t>
            </a:r>
            <a:r>
              <a:rPr lang="en-US" b="1" dirty="0" smtClean="0"/>
              <a:t>al</a:t>
            </a:r>
            <a:r>
              <a:rPr lang="tr-TR" b="1" dirty="0" smtClean="0"/>
              <a:t>ly</a:t>
            </a:r>
            <a:r>
              <a:rPr lang="tr-TR" b="1" dirty="0" smtClean="0"/>
              <a:t>, Rocket Fool is inspired by:</a:t>
            </a:r>
          </a:p>
          <a:p>
            <a:pPr>
              <a:buNone/>
            </a:pPr>
            <a:endParaRPr lang="tr-TR" b="1" dirty="0" smtClean="0"/>
          </a:p>
          <a:p>
            <a:pPr>
              <a:lnSpc>
                <a:spcPct val="200000"/>
              </a:lnSpc>
            </a:pPr>
            <a:r>
              <a:rPr lang="tr-TR" b="1" i="1" dirty="0" smtClean="0"/>
              <a:t>Kerbal Space Program</a:t>
            </a:r>
          </a:p>
          <a:p>
            <a:pPr>
              <a:lnSpc>
                <a:spcPct val="200000"/>
              </a:lnSpc>
            </a:pPr>
            <a:r>
              <a:rPr lang="tr-TR" b="1" i="1" dirty="0" smtClean="0"/>
              <a:t>Into Space 2</a:t>
            </a:r>
          </a:p>
          <a:p>
            <a:pPr>
              <a:lnSpc>
                <a:spcPct val="200000"/>
              </a:lnSpc>
            </a:pPr>
            <a:r>
              <a:rPr lang="tr-TR" b="1" i="1" dirty="0" smtClean="0"/>
              <a:t>Angry Birds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3.1. Kerbal Space Program</a:t>
            </a:r>
            <a:endParaRPr lang="tr-TR"/>
          </a:p>
        </p:txBody>
      </p:sp>
      <p:sp>
        <p:nvSpPr>
          <p:cNvPr id="5" name="object 3"/>
          <p:cNvSpPr/>
          <p:nvPr/>
        </p:nvSpPr>
        <p:spPr>
          <a:xfrm>
            <a:off x="467544" y="476672"/>
            <a:ext cx="8175852" cy="473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/>
          <p:cNvSpPr/>
          <p:nvPr/>
        </p:nvSpPr>
        <p:spPr>
          <a:xfrm>
            <a:off x="5796136" y="3284984"/>
            <a:ext cx="3024336" cy="1920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314" name="Picture 2" descr="http://ci.memecdn.com/475/8186475.jpg"/>
          <p:cNvPicPr>
            <a:picLocks noChangeAspect="1" noChangeArrowheads="1"/>
          </p:cNvPicPr>
          <p:nvPr/>
        </p:nvPicPr>
        <p:blipFill>
          <a:blip r:embed="rId4" cstate="print"/>
          <a:srcRect l="19195" r="9931"/>
          <a:stretch>
            <a:fillRect/>
          </a:stretch>
        </p:blipFill>
        <p:spPr bwMode="auto">
          <a:xfrm>
            <a:off x="5796136" y="404664"/>
            <a:ext cx="3024336" cy="2400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3.2. Into Space 2 </a:t>
            </a:r>
            <a:endParaRPr lang="tr-TR"/>
          </a:p>
        </p:txBody>
      </p:sp>
      <p:sp>
        <p:nvSpPr>
          <p:cNvPr id="4" name="object 3"/>
          <p:cNvSpPr/>
          <p:nvPr/>
        </p:nvSpPr>
        <p:spPr>
          <a:xfrm>
            <a:off x="4786314" y="428604"/>
            <a:ext cx="3929090" cy="3071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/>
          <p:cNvSpPr/>
          <p:nvPr/>
        </p:nvSpPr>
        <p:spPr>
          <a:xfrm>
            <a:off x="571472" y="642918"/>
            <a:ext cx="3857652" cy="407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3"/>
          <p:cNvSpPr/>
          <p:nvPr/>
        </p:nvSpPr>
        <p:spPr>
          <a:xfrm>
            <a:off x="5429256" y="3643338"/>
            <a:ext cx="2916234" cy="2714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3.3. Angry Birds Space</a:t>
            </a:r>
            <a:endParaRPr lang="tr-TR"/>
          </a:p>
        </p:txBody>
      </p:sp>
      <p:sp>
        <p:nvSpPr>
          <p:cNvPr id="4" name="object 2"/>
          <p:cNvSpPr/>
          <p:nvPr/>
        </p:nvSpPr>
        <p:spPr>
          <a:xfrm>
            <a:off x="428628" y="857256"/>
            <a:ext cx="4143372" cy="357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/>
          <p:cNvSpPr/>
          <p:nvPr/>
        </p:nvSpPr>
        <p:spPr>
          <a:xfrm>
            <a:off x="4716016" y="857232"/>
            <a:ext cx="3999356" cy="35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131</TotalTime>
  <Words>342</Words>
  <Application>Microsoft Office PowerPoint</Application>
  <PresentationFormat>On-screen Show (4:3)</PresentationFormat>
  <Paragraphs>68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Görünüş</vt:lpstr>
      <vt:lpstr> Requirements &amp;  User Interface</vt:lpstr>
      <vt:lpstr>1. Initial Problem Discussion</vt:lpstr>
      <vt:lpstr>1. Initial Problem Discussion</vt:lpstr>
      <vt:lpstr>1. Initial Problem Discussion</vt:lpstr>
      <vt:lpstr>2. What is Rocket Fool?</vt:lpstr>
      <vt:lpstr>3. Similar Products Review</vt:lpstr>
      <vt:lpstr>3.1. Kerbal Space Program</vt:lpstr>
      <vt:lpstr>3.2. Into Space 2 </vt:lpstr>
      <vt:lpstr>3.3. Angry Birds Space</vt:lpstr>
      <vt:lpstr>4. Product Features</vt:lpstr>
      <vt:lpstr>4. Product Features</vt:lpstr>
      <vt:lpstr>4. Product Features</vt:lpstr>
      <vt:lpstr>4. Product Features</vt:lpstr>
      <vt:lpstr>4. Product Features</vt:lpstr>
      <vt:lpstr>4. Further Product Features</vt:lpstr>
      <vt:lpstr>5. User Interface</vt:lpstr>
      <vt:lpstr>Slide 17</vt:lpstr>
      <vt:lpstr>Slide 18</vt:lpstr>
      <vt:lpstr>Slide 19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Requirements&amp;UserInterface</dc:title>
  <dc:creator>Hakan Sozer</dc:creator>
  <cp:lastModifiedBy>Levent</cp:lastModifiedBy>
  <cp:revision>31</cp:revision>
  <dcterms:created xsi:type="dcterms:W3CDTF">2016-03-06T14:43:27Z</dcterms:created>
  <dcterms:modified xsi:type="dcterms:W3CDTF">2016-03-06T17:08:55Z</dcterms:modified>
</cp:coreProperties>
</file>