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826750" cy="8120063" type="B4ISO"/>
  <p:notesSz cx="6858000" cy="9144000"/>
  <p:defaultTextStyle>
    <a:defPPr>
      <a:defRPr lang="en-US"/>
    </a:defPPr>
    <a:lvl1pPr marL="0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1325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2650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2397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65299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0662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47949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89274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30598" algn="l" defTabSz="108265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58" y="154"/>
      </p:cViewPr>
      <p:guideLst>
        <p:guide orient="horz" pos="2558"/>
        <p:guide pos="34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06" y="2522483"/>
            <a:ext cx="9202738" cy="17405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4013" y="4601369"/>
            <a:ext cx="7578725" cy="20751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1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3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5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6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9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30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41" y="385328"/>
            <a:ext cx="2883374" cy="82027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959" y="385328"/>
            <a:ext cx="8473436" cy="82027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38" y="5217893"/>
            <a:ext cx="9202738" cy="161273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38" y="3441630"/>
            <a:ext cx="9202738" cy="17762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960" y="2244296"/>
            <a:ext cx="5678404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9809" y="2244296"/>
            <a:ext cx="5678405" cy="63438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7" y="1817617"/>
            <a:ext cx="4783695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37" y="2575113"/>
            <a:ext cx="4783695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839" y="1817617"/>
            <a:ext cx="4785574" cy="75749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1325" indent="0">
              <a:buNone/>
              <a:defRPr sz="2400" b="1"/>
            </a:lvl2pPr>
            <a:lvl3pPr marL="1082650" indent="0">
              <a:buNone/>
              <a:defRPr sz="2100" b="1"/>
            </a:lvl3pPr>
            <a:lvl4pPr marL="1623974" indent="0">
              <a:buNone/>
              <a:defRPr sz="1900" b="1"/>
            </a:lvl4pPr>
            <a:lvl5pPr marL="2165299" indent="0">
              <a:buNone/>
              <a:defRPr sz="1900" b="1"/>
            </a:lvl5pPr>
            <a:lvl6pPr marL="2706624" indent="0">
              <a:buNone/>
              <a:defRPr sz="1900" b="1"/>
            </a:lvl6pPr>
            <a:lvl7pPr marL="3247949" indent="0">
              <a:buNone/>
              <a:defRPr sz="1900" b="1"/>
            </a:lvl7pPr>
            <a:lvl8pPr marL="3789274" indent="0">
              <a:buNone/>
              <a:defRPr sz="1900" b="1"/>
            </a:lvl8pPr>
            <a:lvl9pPr marL="433059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839" y="2575113"/>
            <a:ext cx="4785574" cy="4678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323299"/>
            <a:ext cx="3561926" cy="13759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2959" y="323299"/>
            <a:ext cx="6052454" cy="693024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1699199"/>
            <a:ext cx="3561926" cy="555434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119" y="5684044"/>
            <a:ext cx="6496050" cy="671034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2119" y="725543"/>
            <a:ext cx="6496050" cy="4872038"/>
          </a:xfrm>
        </p:spPr>
        <p:txBody>
          <a:bodyPr/>
          <a:lstStyle>
            <a:lvl1pPr marL="0" indent="0">
              <a:buNone/>
              <a:defRPr sz="3800"/>
            </a:lvl1pPr>
            <a:lvl2pPr marL="541325" indent="0">
              <a:buNone/>
              <a:defRPr sz="3300"/>
            </a:lvl2pPr>
            <a:lvl3pPr marL="1082650" indent="0">
              <a:buNone/>
              <a:defRPr sz="2800"/>
            </a:lvl3pPr>
            <a:lvl4pPr marL="1623974" indent="0">
              <a:buNone/>
              <a:defRPr sz="2400"/>
            </a:lvl4pPr>
            <a:lvl5pPr marL="2165299" indent="0">
              <a:buNone/>
              <a:defRPr sz="2400"/>
            </a:lvl5pPr>
            <a:lvl6pPr marL="2706624" indent="0">
              <a:buNone/>
              <a:defRPr sz="2400"/>
            </a:lvl6pPr>
            <a:lvl7pPr marL="3247949" indent="0">
              <a:buNone/>
              <a:defRPr sz="2400"/>
            </a:lvl7pPr>
            <a:lvl8pPr marL="3789274" indent="0">
              <a:buNone/>
              <a:defRPr sz="2400"/>
            </a:lvl8pPr>
            <a:lvl9pPr marL="433059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2119" y="6355078"/>
            <a:ext cx="6496050" cy="952979"/>
          </a:xfrm>
        </p:spPr>
        <p:txBody>
          <a:bodyPr/>
          <a:lstStyle>
            <a:lvl1pPr marL="0" indent="0">
              <a:buNone/>
              <a:defRPr sz="1700"/>
            </a:lvl1pPr>
            <a:lvl2pPr marL="541325" indent="0">
              <a:buNone/>
              <a:defRPr sz="1400"/>
            </a:lvl2pPr>
            <a:lvl3pPr marL="1082650" indent="0">
              <a:buNone/>
              <a:defRPr sz="1200"/>
            </a:lvl3pPr>
            <a:lvl4pPr marL="1623974" indent="0">
              <a:buNone/>
              <a:defRPr sz="1100"/>
            </a:lvl4pPr>
            <a:lvl5pPr marL="2165299" indent="0">
              <a:buNone/>
              <a:defRPr sz="1100"/>
            </a:lvl5pPr>
            <a:lvl6pPr marL="2706624" indent="0">
              <a:buNone/>
              <a:defRPr sz="1100"/>
            </a:lvl6pPr>
            <a:lvl7pPr marL="3247949" indent="0">
              <a:buNone/>
              <a:defRPr sz="1100"/>
            </a:lvl7pPr>
            <a:lvl8pPr marL="3789274" indent="0">
              <a:buNone/>
              <a:defRPr sz="1100"/>
            </a:lvl8pPr>
            <a:lvl9pPr marL="433059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338" y="325179"/>
            <a:ext cx="9744075" cy="1353344"/>
          </a:xfrm>
          <a:prstGeom prst="rect">
            <a:avLst/>
          </a:prstGeom>
        </p:spPr>
        <p:txBody>
          <a:bodyPr vert="horz" lIns="108265" tIns="54132" rIns="108265" bIns="541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1894682"/>
            <a:ext cx="9744075" cy="5358866"/>
          </a:xfrm>
          <a:prstGeom prst="rect">
            <a:avLst/>
          </a:prstGeom>
        </p:spPr>
        <p:txBody>
          <a:bodyPr vert="horz" lIns="108265" tIns="54132" rIns="108265" bIns="541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337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C429-98C5-4327-A6B3-2AC3BF3E4780}" type="datetimeFigureOut">
              <a:rPr lang="en-US" smtClean="0"/>
              <a:t>20-Mar-16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9140" y="7526096"/>
            <a:ext cx="3428471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9171" y="7526096"/>
            <a:ext cx="2526242" cy="432318"/>
          </a:xfrm>
          <a:prstGeom prst="rect">
            <a:avLst/>
          </a:prstGeom>
        </p:spPr>
        <p:txBody>
          <a:bodyPr vert="horz" lIns="108265" tIns="54132" rIns="108265" bIns="5413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74DF-D034-45FE-9C65-B68D9480FB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265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994" indent="-405994" algn="l" defTabSz="108265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9653" indent="-338328" algn="l" defTabSz="1082650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51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95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39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83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227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71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515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59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803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94775" y="55483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31975" y="2078831"/>
            <a:ext cx="1828800" cy="304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Satellite repositioning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727575" y="3069431"/>
            <a:ext cx="2057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Moon: Straight shot </a:t>
            </a:r>
            <a:r>
              <a:rPr lang="en-US" sz="1400" dirty="0" err="1" smtClean="0"/>
              <a:t>vs</a:t>
            </a:r>
            <a:r>
              <a:rPr lang="en-US" sz="1400" dirty="0" smtClean="0"/>
              <a:t> orbit transfers (indirect)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07975" y="3831431"/>
            <a:ext cx="1828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Recalibrate ship</a:t>
            </a:r>
          </a:p>
          <a:p>
            <a:pPr algn="ctr"/>
            <a:r>
              <a:rPr lang="en-US" sz="1400" dirty="0" smtClean="0"/>
              <a:t>In outer space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584575" y="1469231"/>
            <a:ext cx="1828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Earth orbital rescue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5108575" y="5126831"/>
            <a:ext cx="1371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Throw waste into space…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480175" y="4212431"/>
            <a:ext cx="1828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many planets one after the other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593975" y="4822031"/>
            <a:ext cx="2133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 to a cantina to pick up informants/ follow a lead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88975" y="6574631"/>
            <a:ext cx="1219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Newton Laws of Motion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22" idx="0"/>
            <a:endCxn id="17" idx="2"/>
          </p:cNvCxnSpPr>
          <p:nvPr/>
        </p:nvCxnSpPr>
        <p:spPr>
          <a:xfrm flipH="1" flipV="1">
            <a:off x="1222375" y="4288631"/>
            <a:ext cx="762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0"/>
            <a:endCxn id="6" idx="2"/>
          </p:cNvCxnSpPr>
          <p:nvPr/>
        </p:nvCxnSpPr>
        <p:spPr>
          <a:xfrm flipV="1">
            <a:off x="2746375" y="1088231"/>
            <a:ext cx="1143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8" idx="0"/>
            <a:endCxn id="8" idx="2"/>
          </p:cNvCxnSpPr>
          <p:nvPr/>
        </p:nvCxnSpPr>
        <p:spPr>
          <a:xfrm flipV="1">
            <a:off x="4498975" y="1088231"/>
            <a:ext cx="1905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17" idx="0"/>
          </p:cNvCxnSpPr>
          <p:nvPr/>
        </p:nvCxnSpPr>
        <p:spPr>
          <a:xfrm>
            <a:off x="1031875" y="1088231"/>
            <a:ext cx="1905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2"/>
            <a:endCxn id="15" idx="0"/>
          </p:cNvCxnSpPr>
          <p:nvPr/>
        </p:nvCxnSpPr>
        <p:spPr>
          <a:xfrm>
            <a:off x="5603875" y="1088231"/>
            <a:ext cx="1524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2"/>
            <a:endCxn id="20" idx="0"/>
          </p:cNvCxnSpPr>
          <p:nvPr/>
        </p:nvCxnSpPr>
        <p:spPr>
          <a:xfrm flipH="1">
            <a:off x="7394575" y="1088231"/>
            <a:ext cx="381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346575" y="3679031"/>
            <a:ext cx="1828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Asteroid fields</a:t>
            </a:r>
            <a:endParaRPr lang="en-US" sz="1400" dirty="0"/>
          </a:p>
        </p:txBody>
      </p:sp>
      <p:cxnSp>
        <p:nvCxnSpPr>
          <p:cNvPr id="54" name="Straight Connector 53"/>
          <p:cNvCxnSpPr>
            <a:stCxn id="53" idx="3"/>
            <a:endCxn id="20" idx="0"/>
          </p:cNvCxnSpPr>
          <p:nvPr/>
        </p:nvCxnSpPr>
        <p:spPr>
          <a:xfrm>
            <a:off x="6175375" y="3907631"/>
            <a:ext cx="1219200" cy="3048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1"/>
            <a:endCxn id="21" idx="0"/>
          </p:cNvCxnSpPr>
          <p:nvPr/>
        </p:nvCxnSpPr>
        <p:spPr>
          <a:xfrm flipH="1">
            <a:off x="3660775" y="3907631"/>
            <a:ext cx="685800" cy="9144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60575" y="6574631"/>
            <a:ext cx="11430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Law of Gravitation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4346575" y="6574631"/>
            <a:ext cx="838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GPE / KE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1527175" y="6041231"/>
            <a:ext cx="838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Controls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3355975" y="6574631"/>
            <a:ext cx="838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Work/E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2822575" y="6041231"/>
            <a:ext cx="9906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Prograde/retrograde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5260975" y="6574631"/>
            <a:ext cx="8382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into orbit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175375" y="6574631"/>
            <a:ext cx="1066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Eccentricity, bi-elliptical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7394575" y="6574631"/>
            <a:ext cx="685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Escape </a:t>
            </a:r>
            <a:r>
              <a:rPr lang="en-US" sz="1400" dirty="0" err="1" smtClean="0"/>
              <a:t>vel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8156575" y="6574631"/>
            <a:ext cx="7620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Keppler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8994775" y="6574631"/>
            <a:ext cx="685800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deltav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861175" y="5126831"/>
            <a:ext cx="1828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Race through asteroid field (for info reward)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623175" y="3069431"/>
            <a:ext cx="13716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Interplanetary fetch quest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7851775" y="2307431"/>
            <a:ext cx="1066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Discover new planet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8461375" y="1774031"/>
            <a:ext cx="914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Resource hunt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223375" y="2536031"/>
            <a:ext cx="914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Asteroid capturing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831975" y="2688431"/>
            <a:ext cx="18288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Universal law enforcement checks if </a:t>
            </a:r>
            <a:r>
              <a:rPr lang="en-US" sz="1400" dirty="0" err="1" smtClean="0"/>
              <a:t>kepplers</a:t>
            </a:r>
            <a:r>
              <a:rPr lang="en-US" sz="1400" dirty="0" smtClean="0"/>
              <a:t> laws are being  obeyed joke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375" y="97631"/>
            <a:ext cx="3276600" cy="7924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What can you do in the game?</a:t>
            </a:r>
          </a:p>
          <a:p>
            <a:endParaRPr lang="en-US" sz="1400" dirty="0"/>
          </a:p>
          <a:p>
            <a:r>
              <a:rPr lang="en-US" sz="1400" dirty="0" smtClean="0"/>
              <a:t>Enter Earth orbit</a:t>
            </a:r>
          </a:p>
          <a:p>
            <a:r>
              <a:rPr lang="en-US" sz="1400" dirty="0" smtClean="0"/>
              <a:t>Earth orbit </a:t>
            </a:r>
            <a:r>
              <a:rPr lang="en-US" sz="1400" dirty="0" err="1" smtClean="0"/>
              <a:t>rdvvs</a:t>
            </a:r>
            <a:endParaRPr lang="en-US" sz="1400" dirty="0" smtClean="0"/>
          </a:p>
          <a:p>
            <a:r>
              <a:rPr lang="en-US" sz="1400" dirty="0" smtClean="0"/>
              <a:t>Earth orbit change</a:t>
            </a:r>
          </a:p>
          <a:p>
            <a:endParaRPr lang="en-US" sz="1400" dirty="0"/>
          </a:p>
          <a:p>
            <a:r>
              <a:rPr lang="en-US" sz="1400" dirty="0" smtClean="0"/>
              <a:t>Moon shot (direct)</a:t>
            </a:r>
          </a:p>
          <a:p>
            <a:r>
              <a:rPr lang="en-US" sz="1400" dirty="0" smtClean="0"/>
              <a:t>Moon trip (orbit </a:t>
            </a:r>
            <a:r>
              <a:rPr lang="en-US" sz="1400" dirty="0" err="1" smtClean="0"/>
              <a:t>transfes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 smtClean="0"/>
              <a:t>Moon landing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Grav</a:t>
            </a:r>
            <a:r>
              <a:rPr lang="en-US" sz="1400" dirty="0" smtClean="0"/>
              <a:t> assist speed up / slow down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Capture an orbit </a:t>
            </a:r>
          </a:p>
          <a:p>
            <a:r>
              <a:rPr lang="en-US" sz="1400" dirty="0" smtClean="0"/>
              <a:t>Escape an orbit</a:t>
            </a:r>
          </a:p>
          <a:p>
            <a:r>
              <a:rPr lang="en-US" sz="1400" dirty="0" smtClean="0"/>
              <a:t>Land elsewhere</a:t>
            </a:r>
          </a:p>
          <a:p>
            <a:r>
              <a:rPr lang="en-US" sz="1400" dirty="0" smtClean="0"/>
              <a:t>Orbit elsewhere (capture/takeoff)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“Outer space” travel (easy)</a:t>
            </a:r>
          </a:p>
          <a:p>
            <a:r>
              <a:rPr lang="en-US" sz="1400" dirty="0" smtClean="0"/>
              <a:t>Solar orbit</a:t>
            </a:r>
          </a:p>
          <a:p>
            <a:endParaRPr lang="en-US" sz="1400" dirty="0"/>
          </a:p>
          <a:p>
            <a:r>
              <a:rPr lang="en-US" sz="1400" dirty="0" smtClean="0"/>
              <a:t>Avoid asteroids</a:t>
            </a:r>
          </a:p>
          <a:p>
            <a:r>
              <a:rPr lang="en-US" sz="1400" dirty="0" smtClean="0"/>
              <a:t>Capture an asteroid (and carry)</a:t>
            </a:r>
          </a:p>
          <a:p>
            <a:r>
              <a:rPr lang="en-US" sz="1400" dirty="0" smtClean="0"/>
              <a:t>Land on an asteroid (-dock)</a:t>
            </a:r>
          </a:p>
          <a:p>
            <a:endParaRPr lang="en-US" sz="1400" dirty="0"/>
          </a:p>
          <a:p>
            <a:r>
              <a:rPr lang="en-US" sz="1400" dirty="0" smtClean="0"/>
              <a:t>Wormhole</a:t>
            </a:r>
          </a:p>
          <a:p>
            <a:endParaRPr lang="en-US" sz="1400" dirty="0" smtClean="0"/>
          </a:p>
          <a:p>
            <a:r>
              <a:rPr lang="en-US" sz="1400" dirty="0" smtClean="0"/>
              <a:t>Search for and gather stuff</a:t>
            </a:r>
          </a:p>
          <a:p>
            <a:endParaRPr lang="en-US" sz="1400" dirty="0"/>
          </a:p>
          <a:p>
            <a:r>
              <a:rPr lang="en-US" sz="1400" dirty="0" smtClean="0"/>
              <a:t>Ship calibration</a:t>
            </a:r>
          </a:p>
          <a:p>
            <a:endParaRPr lang="en-US" sz="1400" dirty="0"/>
          </a:p>
          <a:p>
            <a:r>
              <a:rPr lang="en-US" sz="1400" dirty="0" smtClean="0"/>
              <a:t>Impact hard</a:t>
            </a:r>
          </a:p>
          <a:p>
            <a:endParaRPr lang="en-US" sz="1400" dirty="0"/>
          </a:p>
          <a:p>
            <a:r>
              <a:rPr lang="en-US" sz="1400" dirty="0" smtClean="0"/>
              <a:t>Establish probe relay network (park somewhere)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203</Words>
  <Application>Microsoft Office PowerPoint</Application>
  <PresentationFormat>B4 (ISO) Paper (250x353 mm)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Levent</dc:creator>
  <cp:lastModifiedBy>Levent</cp:lastModifiedBy>
  <cp:revision>5</cp:revision>
  <dcterms:created xsi:type="dcterms:W3CDTF">2016-03-20T17:41:53Z</dcterms:created>
  <dcterms:modified xsi:type="dcterms:W3CDTF">2016-03-20T21:18:19Z</dcterms:modified>
</cp:coreProperties>
</file>