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7" r:id="rId10"/>
    <p:sldId id="264" r:id="rId11"/>
    <p:sldId id="266" r:id="rId12"/>
    <p:sldId id="274" r:id="rId13"/>
    <p:sldId id="269" r:id="rId14"/>
    <p:sldId id="270" r:id="rId15"/>
    <p:sldId id="271" r:id="rId16"/>
    <p:sldId id="259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81" autoAdjust="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A900-DBFE-4A72-90FF-CB564D82B591}" type="datetimeFigureOut">
              <a:rPr lang="tr-TR" smtClean="0"/>
              <a:pPr/>
              <a:t>06.03.2016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44AA5-3BEC-4CDC-A22A-8AD4EEA2DA6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44AA5-3BEC-4CDC-A22A-8AD4EEA2DA61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Yuvarlatılmış Dikdörtgen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0" name="19 Alt Başlık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19" name="18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F382A-66A5-4EA4-A3BF-6A3BF34ACF1F}" type="datetimeFigureOut">
              <a:rPr lang="tr-TR" smtClean="0"/>
              <a:pPr/>
              <a:t>06.03.2016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F7EB2-CAAF-4DB3-8C74-D3CDDA1BD8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F382A-66A5-4EA4-A3BF-6A3BF34ACF1F}" type="datetimeFigureOut">
              <a:rPr lang="tr-TR" smtClean="0"/>
              <a:pPr/>
              <a:t>06.03.2016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F7EB2-CAAF-4DB3-8C74-D3CDDA1BD8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F382A-66A5-4EA4-A3BF-6A3BF34ACF1F}" type="datetimeFigureOut">
              <a:rPr lang="tr-TR" smtClean="0"/>
              <a:pPr/>
              <a:t>06.03.2016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F7EB2-CAAF-4DB3-8C74-D3CDDA1BD8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F382A-66A5-4EA4-A3BF-6A3BF34ACF1F}" type="datetimeFigureOut">
              <a:rPr lang="tr-TR" smtClean="0"/>
              <a:pPr/>
              <a:t>06.03.2016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F7EB2-CAAF-4DB3-8C74-D3CDDA1BD8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Yuvarlatılmış Dikdörtgen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F382A-66A5-4EA4-A3BF-6A3BF34ACF1F}" type="datetimeFigureOut">
              <a:rPr lang="tr-TR" smtClean="0"/>
              <a:pPr/>
              <a:t>06.03.2016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F7EB2-CAAF-4DB3-8C74-D3CDDA1BD8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F382A-66A5-4EA4-A3BF-6A3BF34ACF1F}" type="datetimeFigureOut">
              <a:rPr lang="tr-TR" smtClean="0"/>
              <a:pPr/>
              <a:t>06.03.2016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F7EB2-CAAF-4DB3-8C74-D3CDDA1BD8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F382A-66A5-4EA4-A3BF-6A3BF34ACF1F}" type="datetimeFigureOut">
              <a:rPr lang="tr-TR" smtClean="0"/>
              <a:pPr/>
              <a:t>06.03.2016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F7EB2-CAAF-4DB3-8C74-D3CDDA1BD8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F382A-66A5-4EA4-A3BF-6A3BF34ACF1F}" type="datetimeFigureOut">
              <a:rPr lang="tr-TR" smtClean="0"/>
              <a:pPr/>
              <a:t>06.03.2016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F7EB2-CAAF-4DB3-8C74-D3CDDA1BD8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F382A-66A5-4EA4-A3BF-6A3BF34ACF1F}" type="datetimeFigureOut">
              <a:rPr lang="tr-TR" smtClean="0"/>
              <a:pPr/>
              <a:t>06.03.2016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F7EB2-CAAF-4DB3-8C74-D3CDDA1BD8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F382A-66A5-4EA4-A3BF-6A3BF34ACF1F}" type="datetimeFigureOut">
              <a:rPr lang="tr-TR" smtClean="0"/>
              <a:pPr/>
              <a:t>06.03.2016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F7EB2-CAAF-4DB3-8C74-D3CDDA1BD89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Tek Köşesi Yuvarlatılmış Dikdörtgen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3F382A-66A5-4EA4-A3BF-6A3BF34ACF1F}" type="datetimeFigureOut">
              <a:rPr lang="tr-TR" smtClean="0"/>
              <a:pPr/>
              <a:t>06.03.2016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B4F7EB2-CAAF-4DB3-8C74-D3CDDA1BD89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Yuvarlatılmış Dikdörtgen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Başlık Yer Tutucusu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B3F382A-66A5-4EA4-A3BF-6A3BF34ACF1F}" type="datetimeFigureOut">
              <a:rPr lang="tr-TR" smtClean="0"/>
              <a:pPr/>
              <a:t>06.03.2016</a:t>
            </a:fld>
            <a:endParaRPr lang="tr-TR"/>
          </a:p>
        </p:txBody>
      </p:sp>
      <p:sp>
        <p:nvSpPr>
          <p:cNvPr id="18" name="17 Altbilgi Yer Tutucusu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B4F7EB2-CAAF-4DB3-8C74-D3CDDA1BD89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28690" y="5100662"/>
            <a:ext cx="7772400" cy="614354"/>
          </a:xfrm>
        </p:spPr>
        <p:txBody>
          <a:bodyPr>
            <a:normAutofit fontScale="90000"/>
          </a:bodyPr>
          <a:lstStyle/>
          <a:p>
            <a:pPr algn="ctr"/>
            <a:r>
              <a:rPr lang="tr-TR" smtClean="0"/>
              <a:t/>
            </a:r>
            <a:br>
              <a:rPr lang="tr-TR" smtClean="0"/>
            </a:br>
            <a:r>
              <a:rPr lang="tr-TR" sz="4000" smtClean="0"/>
              <a:t>Requirements&amp;UserInterface</a:t>
            </a:r>
            <a:endParaRPr lang="tr-TR" sz="400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244166"/>
          </a:xfrm>
        </p:spPr>
        <p:txBody>
          <a:bodyPr>
            <a:normAutofit lnSpcReduction="10000"/>
          </a:bodyPr>
          <a:lstStyle/>
          <a:p>
            <a:r>
              <a:rPr lang="tr-TR" smtClean="0"/>
              <a:t>Ömer Ekmekcioğlu, Alperen Erkek, Levent Berk Güngen, Hakan Yaman Sözer, Hakan Türkmenoğlu</a:t>
            </a:r>
          </a:p>
          <a:p>
            <a:endParaRPr lang="tr-TR" smtClean="0"/>
          </a:p>
          <a:p>
            <a:r>
              <a:rPr lang="tr-TR" smtClean="0"/>
              <a:t>Assistant: Dorukhan Arslan</a:t>
            </a:r>
            <a:endParaRPr lang="tr-TR"/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874776" y="642918"/>
            <a:ext cx="7772400" cy="2786082"/>
          </a:xfrm>
          <a:prstGeom prst="rect">
            <a:avLst/>
          </a:prstGeom>
        </p:spPr>
        <p:txBody>
          <a:bodyPr vert="horz" lIns="45720" rIns="45720" bIns="4572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Rocket Fool</a:t>
            </a:r>
            <a:r>
              <a:rPr kumimoji="0" lang="tr-TR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tr-TR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tr-TR" sz="4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(A 2D Rocket Game)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4500" b="1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3600" b="1" smtClean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Project Group: 5H</a:t>
            </a:r>
            <a:endParaRPr kumimoji="0" lang="tr-TR" sz="4500" b="1" i="0" u="none" strike="noStrike" kern="1200" cap="none" spc="0" normalizeH="0" baseline="0" noProof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4. Product Features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r-TR" smtClean="0"/>
              <a:t>Objectives in the Game:</a:t>
            </a:r>
          </a:p>
          <a:p>
            <a:pPr>
              <a:buNone/>
            </a:pPr>
            <a:endParaRPr lang="tr-TR" smtClean="0"/>
          </a:p>
          <a:p>
            <a:pPr>
              <a:lnSpc>
                <a:spcPct val="150000"/>
              </a:lnSpc>
            </a:pPr>
            <a:r>
              <a:rPr lang="tr-TR" smtClean="0"/>
              <a:t>Space Exploration</a:t>
            </a:r>
          </a:p>
          <a:p>
            <a:pPr>
              <a:lnSpc>
                <a:spcPct val="150000"/>
              </a:lnSpc>
            </a:pPr>
            <a:r>
              <a:rPr lang="tr-TR" smtClean="0"/>
              <a:t>Cargo Delivery</a:t>
            </a:r>
          </a:p>
          <a:p>
            <a:pPr>
              <a:lnSpc>
                <a:spcPct val="150000"/>
              </a:lnSpc>
            </a:pPr>
            <a:r>
              <a:rPr lang="tr-TR" smtClean="0"/>
              <a:t>Satellite Positioning </a:t>
            </a:r>
          </a:p>
          <a:p>
            <a:pPr>
              <a:lnSpc>
                <a:spcPct val="150000"/>
              </a:lnSpc>
            </a:pPr>
            <a:r>
              <a:rPr lang="tr-TR" smtClean="0"/>
              <a:t>Racing</a:t>
            </a:r>
          </a:p>
          <a:p>
            <a:pPr>
              <a:lnSpc>
                <a:spcPct val="150000"/>
              </a:lnSpc>
            </a:pPr>
            <a:r>
              <a:rPr lang="tr-TR" smtClean="0"/>
              <a:t>Rescue Missions</a:t>
            </a:r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4. Product Features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1285860"/>
            <a:ext cx="8183880" cy="4187952"/>
          </a:xfrm>
        </p:spPr>
        <p:txBody>
          <a:bodyPr/>
          <a:lstStyle/>
          <a:p>
            <a:pPr>
              <a:buNone/>
            </a:pPr>
            <a:r>
              <a:rPr lang="tr-TR" u="sng" smtClean="0"/>
              <a:t>The Physics Engine:</a:t>
            </a:r>
          </a:p>
          <a:p>
            <a:pPr>
              <a:lnSpc>
                <a:spcPct val="200000"/>
              </a:lnSpc>
            </a:pPr>
            <a:r>
              <a:rPr lang="tr-TR" smtClean="0"/>
              <a:t>Realistic Gravitation</a:t>
            </a:r>
          </a:p>
          <a:p>
            <a:pPr>
              <a:lnSpc>
                <a:spcPct val="200000"/>
              </a:lnSpc>
            </a:pPr>
            <a:r>
              <a:rPr lang="tr-TR" smtClean="0"/>
              <a:t>Varying Rocket Mass</a:t>
            </a:r>
          </a:p>
          <a:p>
            <a:pPr>
              <a:lnSpc>
                <a:spcPct val="200000"/>
              </a:lnSpc>
            </a:pPr>
            <a:r>
              <a:rPr lang="tr-TR" smtClean="0"/>
              <a:t>Collisions</a:t>
            </a:r>
            <a:endParaRPr 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4. Further Product Features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smtClean="0"/>
              <a:t>Pop-up boxed with the “Did you know?” facts.</a:t>
            </a:r>
          </a:p>
          <a:p>
            <a:pPr>
              <a:lnSpc>
                <a:spcPct val="150000"/>
              </a:lnSpc>
            </a:pPr>
            <a:r>
              <a:rPr lang="tr-TR" smtClean="0"/>
              <a:t>Decision-based action by user in order to learn space travel (Optimal values of speed, mass, endurance…etc.)</a:t>
            </a:r>
          </a:p>
          <a:p>
            <a:pPr>
              <a:lnSpc>
                <a:spcPct val="150000"/>
              </a:lnSpc>
            </a:pPr>
            <a:r>
              <a:rPr lang="tr-TR" smtClean="0"/>
              <a:t>Time-warping</a:t>
            </a:r>
          </a:p>
          <a:p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5. User Interface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812684"/>
            <a:ext cx="8183880" cy="418795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tr-TR" smtClean="0"/>
              <a:t>Starting Screen</a:t>
            </a:r>
          </a:p>
          <a:p>
            <a:pPr>
              <a:lnSpc>
                <a:spcPct val="150000"/>
              </a:lnSpc>
            </a:pPr>
            <a:r>
              <a:rPr lang="tr-TR" smtClean="0"/>
              <a:t>Main Menu</a:t>
            </a:r>
          </a:p>
          <a:p>
            <a:pPr>
              <a:lnSpc>
                <a:spcPct val="150000"/>
              </a:lnSpc>
            </a:pPr>
            <a:r>
              <a:rPr lang="tr-TR" smtClean="0"/>
              <a:t>Options Menu Screen</a:t>
            </a:r>
          </a:p>
          <a:p>
            <a:pPr>
              <a:lnSpc>
                <a:spcPct val="150000"/>
              </a:lnSpc>
            </a:pPr>
            <a:r>
              <a:rPr lang="tr-TR" smtClean="0"/>
              <a:t>Credits Screen</a:t>
            </a:r>
          </a:p>
          <a:p>
            <a:pPr>
              <a:lnSpc>
                <a:spcPct val="150000"/>
              </a:lnSpc>
            </a:pPr>
            <a:r>
              <a:rPr lang="tr-TR" smtClean="0"/>
              <a:t>Level Selection Secreen</a:t>
            </a:r>
          </a:p>
          <a:p>
            <a:pPr>
              <a:lnSpc>
                <a:spcPct val="150000"/>
              </a:lnSpc>
            </a:pPr>
            <a:r>
              <a:rPr lang="tr-TR" smtClean="0"/>
              <a:t>In-Game Screen</a:t>
            </a:r>
          </a:p>
          <a:p>
            <a:pPr>
              <a:lnSpc>
                <a:spcPct val="150000"/>
              </a:lnSpc>
            </a:pPr>
            <a:r>
              <a:rPr lang="tr-TR" smtClean="0"/>
              <a:t>Cut Scenes</a:t>
            </a:r>
          </a:p>
          <a:p>
            <a:pPr>
              <a:lnSpc>
                <a:spcPct val="150000"/>
              </a:lnSpc>
            </a:pPr>
            <a:r>
              <a:rPr lang="tr-TR" smtClean="0"/>
              <a:t>Pre-Launch Window (if implemented)</a:t>
            </a:r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0"/>
            <a:ext cx="4714876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4714876" y="3429000"/>
            <a:ext cx="4429156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4714876" y="0"/>
            <a:ext cx="4429124" cy="3429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/>
          <p:cNvSpPr/>
          <p:nvPr/>
        </p:nvSpPr>
        <p:spPr>
          <a:xfrm>
            <a:off x="0" y="3429000"/>
            <a:ext cx="4714876" cy="342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/>
          <p:cNvSpPr/>
          <p:nvPr/>
        </p:nvSpPr>
        <p:spPr>
          <a:xfrm>
            <a:off x="285720" y="285728"/>
            <a:ext cx="8715436" cy="62865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bject 3"/>
          <p:cNvSpPr/>
          <p:nvPr/>
        </p:nvSpPr>
        <p:spPr>
          <a:xfrm>
            <a:off x="0" y="3143248"/>
            <a:ext cx="6072230" cy="3714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2786050" y="-142900"/>
            <a:ext cx="6643734" cy="3714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Thank you for your attention!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 descr="http://www.quickmeme.com/img/06/0686c975290c0436cdf73611d9252cefd066f1701c40b32af8b2958371b61976.jpg"/>
          <p:cNvPicPr>
            <a:picLocks noChangeAspect="1" noChangeArrowheads="1"/>
          </p:cNvPicPr>
          <p:nvPr/>
        </p:nvPicPr>
        <p:blipFill>
          <a:blip r:embed="rId2"/>
          <a:srcRect b="2941"/>
          <a:stretch>
            <a:fillRect/>
          </a:stretch>
        </p:blipFill>
        <p:spPr bwMode="auto">
          <a:xfrm>
            <a:off x="285720" y="327885"/>
            <a:ext cx="8572560" cy="4672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1. Initial Problem Discussion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785794"/>
            <a:ext cx="8183880" cy="4187952"/>
          </a:xfrm>
        </p:spPr>
        <p:txBody>
          <a:bodyPr>
            <a:normAutofit lnSpcReduction="10000"/>
          </a:bodyPr>
          <a:lstStyle/>
          <a:p>
            <a:r>
              <a:rPr lang="tr-TR" smtClean="0"/>
              <a:t>Space travel is expected to be an integral part of mankind’s future. Therefore, learning about it would be beneficial for everyone.</a:t>
            </a:r>
          </a:p>
          <a:p>
            <a:r>
              <a:rPr lang="tr-TR" smtClean="0"/>
              <a:t>In order to attract people to space travel and prevent misconceptions about it, it needs the be taught well.</a:t>
            </a:r>
          </a:p>
          <a:p>
            <a:r>
              <a:rPr lang="tr-TR" smtClean="0"/>
              <a:t>A fine way to do this would be to show a simulation, which can be done by exhibiting a space game.</a:t>
            </a:r>
          </a:p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2. What is Rocket Fool?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1071546"/>
            <a:ext cx="8183880" cy="4187952"/>
          </a:xfrm>
        </p:spPr>
        <p:txBody>
          <a:bodyPr/>
          <a:lstStyle/>
          <a:p>
            <a:r>
              <a:rPr lang="tr-TR" smtClean="0"/>
              <a:t>Platform: Desktop PC, a desktop application</a:t>
            </a:r>
          </a:p>
          <a:p>
            <a:r>
              <a:rPr lang="tr-TR" smtClean="0"/>
              <a:t>Genre: Simulation, Educational, Puzzle</a:t>
            </a:r>
          </a:p>
          <a:p>
            <a:r>
              <a:rPr lang="tr-TR" smtClean="0"/>
              <a:t>Generally, it is about piloting a rocket from one plane to another.</a:t>
            </a:r>
          </a:p>
          <a:p>
            <a:r>
              <a:rPr lang="tr-TR" smtClean="0"/>
              <a:t>Target Audience: General but especially for high school and university students.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3. Similar Products Review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smtClean="0"/>
              <a:t>Basicly, Rocket Fool is inspired by:</a:t>
            </a:r>
          </a:p>
          <a:p>
            <a:pPr>
              <a:buNone/>
            </a:pPr>
            <a:endParaRPr lang="tr-TR" smtClean="0"/>
          </a:p>
          <a:p>
            <a:pPr>
              <a:lnSpc>
                <a:spcPct val="200000"/>
              </a:lnSpc>
            </a:pPr>
            <a:r>
              <a:rPr lang="tr-TR" smtClean="0"/>
              <a:t>Kerbal Space Program</a:t>
            </a:r>
          </a:p>
          <a:p>
            <a:pPr>
              <a:lnSpc>
                <a:spcPct val="200000"/>
              </a:lnSpc>
            </a:pPr>
            <a:r>
              <a:rPr lang="tr-TR" smtClean="0"/>
              <a:t>Into Space 2</a:t>
            </a:r>
          </a:p>
          <a:p>
            <a:pPr>
              <a:lnSpc>
                <a:spcPct val="200000"/>
              </a:lnSpc>
            </a:pPr>
            <a:r>
              <a:rPr lang="tr-TR" smtClean="0"/>
              <a:t>Angry Birds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3.1. Kerbal Space Program</a:t>
            </a:r>
            <a:endParaRPr lang="tr-TR"/>
          </a:p>
        </p:txBody>
      </p:sp>
      <p:sp>
        <p:nvSpPr>
          <p:cNvPr id="5" name="object 3"/>
          <p:cNvSpPr/>
          <p:nvPr/>
        </p:nvSpPr>
        <p:spPr>
          <a:xfrm>
            <a:off x="4214810" y="2214554"/>
            <a:ext cx="4500594" cy="3000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/>
          <p:cNvSpPr/>
          <p:nvPr/>
        </p:nvSpPr>
        <p:spPr>
          <a:xfrm>
            <a:off x="428596" y="428604"/>
            <a:ext cx="4714908" cy="2928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3.2. Into Space 2 </a:t>
            </a:r>
            <a:endParaRPr lang="tr-TR"/>
          </a:p>
        </p:txBody>
      </p:sp>
      <p:sp>
        <p:nvSpPr>
          <p:cNvPr id="4" name="object 3"/>
          <p:cNvSpPr/>
          <p:nvPr/>
        </p:nvSpPr>
        <p:spPr>
          <a:xfrm>
            <a:off x="4786314" y="428604"/>
            <a:ext cx="3929090" cy="3071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571472" y="642918"/>
            <a:ext cx="3857652" cy="4071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5429256" y="3643338"/>
            <a:ext cx="2916234" cy="2714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3.3. Angry Birds Space</a:t>
            </a:r>
            <a:endParaRPr lang="tr-TR"/>
          </a:p>
        </p:txBody>
      </p:sp>
      <p:sp>
        <p:nvSpPr>
          <p:cNvPr id="4" name="object 2"/>
          <p:cNvSpPr/>
          <p:nvPr/>
        </p:nvSpPr>
        <p:spPr>
          <a:xfrm>
            <a:off x="428628" y="857256"/>
            <a:ext cx="4143372" cy="3571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/>
          <p:nvPr/>
        </p:nvSpPr>
        <p:spPr>
          <a:xfrm>
            <a:off x="4786314" y="857232"/>
            <a:ext cx="3929058" cy="357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4. Product Features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812684"/>
            <a:ext cx="8183880" cy="4187952"/>
          </a:xfrm>
        </p:spPr>
        <p:txBody>
          <a:bodyPr/>
          <a:lstStyle/>
          <a:p>
            <a:r>
              <a:rPr lang="tr-TR" smtClean="0"/>
              <a:t>Approximately 10 Levels:</a:t>
            </a:r>
          </a:p>
          <a:p>
            <a:pPr>
              <a:buNone/>
            </a:pPr>
            <a:r>
              <a:rPr lang="tr-TR" smtClean="0"/>
              <a:t>	- Levels will be connected by a story</a:t>
            </a:r>
          </a:p>
          <a:p>
            <a:pPr>
              <a:buNone/>
            </a:pPr>
            <a:r>
              <a:rPr lang="tr-TR" smtClean="0"/>
              <a:t>	- No procedural generation</a:t>
            </a:r>
          </a:p>
          <a:p>
            <a:r>
              <a:rPr lang="tr-TR" smtClean="0"/>
              <a:t>The controls:</a:t>
            </a:r>
          </a:p>
          <a:p>
            <a:pPr>
              <a:buNone/>
            </a:pPr>
            <a:r>
              <a:rPr lang="tr-TR" smtClean="0"/>
              <a:t>	- The rocket will be controlled by arrow keys</a:t>
            </a:r>
          </a:p>
          <a:p>
            <a:r>
              <a:rPr lang="tr-TR" smtClean="0"/>
              <a:t>Information windows in order to teach mathematics and physics.</a:t>
            </a:r>
          </a:p>
          <a:p>
            <a:endParaRPr lang="tr-TR" smtClean="0"/>
          </a:p>
          <a:p>
            <a:endParaRPr lang="tr-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857760"/>
            <a:ext cx="8183880" cy="1051560"/>
          </a:xfrm>
        </p:spPr>
        <p:txBody>
          <a:bodyPr/>
          <a:lstStyle/>
          <a:p>
            <a:r>
              <a:rPr lang="tr-TR" smtClean="0"/>
              <a:t>4. Product Features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Camera will be positioned at the rocket.</a:t>
            </a:r>
            <a:endParaRPr lang="tr-TR"/>
          </a:p>
        </p:txBody>
      </p:sp>
      <p:sp>
        <p:nvSpPr>
          <p:cNvPr id="4" name="object 5"/>
          <p:cNvSpPr/>
          <p:nvPr/>
        </p:nvSpPr>
        <p:spPr>
          <a:xfrm>
            <a:off x="500034" y="1285860"/>
            <a:ext cx="6643734" cy="3714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rünüş">
  <a:themeElements>
    <a:clrScheme name="Görünüş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Görünü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66</TotalTime>
  <Words>303</Words>
  <Application>Microsoft Office PowerPoint</Application>
  <PresentationFormat>Ekran Gösterisi (4:3)</PresentationFormat>
  <Paragraphs>62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Görünüş</vt:lpstr>
      <vt:lpstr> Requirements&amp;UserInterface</vt:lpstr>
      <vt:lpstr>1. Initial Problem Discussion</vt:lpstr>
      <vt:lpstr>2. What is Rocket Fool?</vt:lpstr>
      <vt:lpstr>3. Similar Products Review</vt:lpstr>
      <vt:lpstr>3.1. Kerbal Space Program</vt:lpstr>
      <vt:lpstr>3.2. Into Space 2 </vt:lpstr>
      <vt:lpstr>3.3. Angry Birds Space</vt:lpstr>
      <vt:lpstr>4. Product Features</vt:lpstr>
      <vt:lpstr>4. Product Features</vt:lpstr>
      <vt:lpstr>4. Product Features</vt:lpstr>
      <vt:lpstr>4. Product Features</vt:lpstr>
      <vt:lpstr>4. Further Product Features</vt:lpstr>
      <vt:lpstr>5. User Interface</vt:lpstr>
      <vt:lpstr>Slayt 14</vt:lpstr>
      <vt:lpstr>Slayt 15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Requirements&amp;UserInterface</dc:title>
  <dc:creator>Hakan Sozer</dc:creator>
  <cp:lastModifiedBy>Hakan Sozer</cp:lastModifiedBy>
  <cp:revision>29</cp:revision>
  <dcterms:created xsi:type="dcterms:W3CDTF">2016-03-06T14:43:27Z</dcterms:created>
  <dcterms:modified xsi:type="dcterms:W3CDTF">2016-03-06T15:52:44Z</dcterms:modified>
</cp:coreProperties>
</file>