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51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71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6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401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6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2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986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33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9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47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1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7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82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9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9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14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DAD41B-C870-4CF8-92A7-5C3761120322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7F1F27-6BB8-4210-BD7D-83487C4A0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18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ROCKET FOOL</a:t>
            </a:r>
            <a:br>
              <a:rPr lang="tr-TR" dirty="0"/>
            </a:br>
            <a:r>
              <a:rPr lang="tr-TR" dirty="0" err="1"/>
              <a:t>by</a:t>
            </a:r>
            <a:br>
              <a:rPr lang="tr-TR" dirty="0"/>
            </a:br>
            <a:r>
              <a:rPr lang="tr-TR" dirty="0"/>
              <a:t>GROUP 5H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DETAILED DESIGN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02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24 </a:t>
            </a:r>
            <a:r>
              <a:rPr lang="tr-TR" dirty="0" err="1"/>
              <a:t>Hours</a:t>
            </a:r>
            <a:r>
              <a:rPr lang="tr-TR" dirty="0"/>
              <a:t> </a:t>
            </a:r>
            <a:r>
              <a:rPr lang="tr-TR" dirty="0" err="1"/>
              <a:t>transformatıon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261928" y="312345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MVC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08352" y="2871436"/>
            <a:ext cx="2631687" cy="1427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8" y="2547617"/>
            <a:ext cx="5187485" cy="207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6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93" y="685800"/>
            <a:ext cx="10131425" cy="1456267"/>
          </a:xfrm>
        </p:spPr>
        <p:txBody>
          <a:bodyPr/>
          <a:lstStyle/>
          <a:p>
            <a:r>
              <a:rPr lang="tr-TR" dirty="0" err="1"/>
              <a:t>Benefıts</a:t>
            </a:r>
            <a:r>
              <a:rPr lang="tr-TR" dirty="0"/>
              <a:t> of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tr-TR" dirty="0" err="1"/>
              <a:t>F</a:t>
            </a:r>
            <a:r>
              <a:rPr lang="en-US" dirty="0" err="1"/>
              <a:t>lexibil</a:t>
            </a:r>
            <a:r>
              <a:rPr lang="tr-TR" dirty="0"/>
              <a:t>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err="1"/>
              <a:t>Clear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E</a:t>
            </a:r>
            <a:r>
              <a:rPr lang="en-US" dirty="0" err="1"/>
              <a:t>asier</a:t>
            </a:r>
            <a:r>
              <a:rPr lang="en-US" dirty="0"/>
              <a:t> to try different GUI ideas 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E</a:t>
            </a:r>
            <a:r>
              <a:rPr lang="en-US" dirty="0" err="1"/>
              <a:t>asier</a:t>
            </a:r>
            <a:r>
              <a:rPr lang="en-US" dirty="0"/>
              <a:t> during debugging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 err="1"/>
              <a:t>Easier</a:t>
            </a:r>
            <a:r>
              <a:rPr lang="tr-TR" dirty="0"/>
              <a:t> </a:t>
            </a: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implementations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06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Addıtıonal desıgn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tr-TR" dirty="0" err="1"/>
              <a:t>Singleton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en-US" dirty="0"/>
              <a:t>store/retrieve persistent data, such as save data and preferences.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game is to be a desktop application packed into a single </a:t>
            </a:r>
            <a:r>
              <a:rPr lang="en-US" i="1" dirty="0"/>
              <a:t>.jar </a:t>
            </a:r>
            <a:r>
              <a:rPr lang="en-US" dirty="0"/>
              <a:t>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01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609600"/>
            <a:ext cx="10610384" cy="5791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375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libGDX</a:t>
            </a:r>
            <a:r>
              <a:rPr lang="en-US" dirty="0"/>
              <a:t>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en-US" dirty="0"/>
              <a:t>extensive API, and efficient garbage collection</a:t>
            </a:r>
            <a:endParaRPr lang="tr-TR" dirty="0"/>
          </a:p>
          <a:p>
            <a:r>
              <a:rPr lang="en-US" dirty="0"/>
              <a:t>Box2D 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en-US" dirty="0"/>
              <a:t>physics engine, compatible with </a:t>
            </a:r>
            <a:r>
              <a:rPr lang="en-US" dirty="0" err="1"/>
              <a:t>libGDX</a:t>
            </a:r>
            <a:r>
              <a:rPr lang="en-US" dirty="0"/>
              <a:t> for the core of the game</a:t>
            </a:r>
          </a:p>
          <a:p>
            <a:r>
              <a:rPr lang="tr-TR" dirty="0"/>
              <a:t>S</a:t>
            </a:r>
            <a:r>
              <a:rPr lang="en-US" dirty="0" err="1"/>
              <a:t>erialization</a:t>
            </a:r>
            <a:r>
              <a:rPr lang="en-US" dirty="0"/>
              <a:t>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en-US" dirty="0"/>
              <a:t>for saving scores and game progress.</a:t>
            </a:r>
            <a:endParaRPr lang="tr-TR" dirty="0"/>
          </a:p>
          <a:p>
            <a:endParaRPr lang="tr-T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2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dıagram</a:t>
            </a:r>
            <a:r>
              <a:rPr lang="tr-TR" dirty="0"/>
              <a:t>, </a:t>
            </a:r>
            <a:r>
              <a:rPr lang="tr-TR" dirty="0" err="1"/>
              <a:t>can’t</a:t>
            </a:r>
            <a:r>
              <a:rPr lang="tr-TR" dirty="0"/>
              <a:t> </a:t>
            </a:r>
            <a:r>
              <a:rPr lang="tr-TR" dirty="0" err="1"/>
              <a:t>fıt</a:t>
            </a:r>
            <a:r>
              <a:rPr lang="tr-TR" dirty="0"/>
              <a:t> here 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2691161"/>
          </a:xfrm>
        </p:spPr>
        <p:txBody>
          <a:bodyPr/>
          <a:lstStyle/>
          <a:p>
            <a:r>
              <a:rPr lang="en-GB" dirty="0"/>
              <a:t>https://turkmenog.lu/static/cd8.png</a:t>
            </a:r>
          </a:p>
        </p:txBody>
      </p:sp>
    </p:spTree>
    <p:extLst>
      <p:ext uri="{BB962C8B-B14F-4D97-AF65-F5344CB8AC3E}">
        <p14:creationId xmlns:p14="http://schemas.microsoft.com/office/powerpoint/2010/main" val="275305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Uml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ımportant</a:t>
            </a:r>
            <a:r>
              <a:rPr lang="tr-TR" dirty="0"/>
              <a:t> </a:t>
            </a:r>
            <a:r>
              <a:rPr lang="tr-TR" dirty="0" err="1"/>
              <a:t>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Level class does most of the work in the program including updating forces acting on the playable spacecraft.</a:t>
            </a:r>
          </a:p>
          <a:p>
            <a:r>
              <a:rPr lang="en-GB" dirty="0"/>
              <a:t>All game levels are extended from the Level class. Planets, assets, </a:t>
            </a:r>
            <a:r>
              <a:rPr lang="en-GB" dirty="0" err="1"/>
              <a:t>etc</a:t>
            </a:r>
            <a:r>
              <a:rPr lang="en-GB" dirty="0"/>
              <a:t>, are added to them.</a:t>
            </a:r>
          </a:p>
          <a:p>
            <a:r>
              <a:rPr lang="en-GB" dirty="0"/>
              <a:t>The map class determines the edges of the visible and playable map.</a:t>
            </a:r>
          </a:p>
          <a:p>
            <a:r>
              <a:rPr lang="en-GB" dirty="0" err="1"/>
              <a:t>SolidObject</a:t>
            </a:r>
            <a:r>
              <a:rPr lang="en-GB" dirty="0"/>
              <a:t> uses Box2D’s class, Body, for properties and methods of the physics engine.</a:t>
            </a:r>
          </a:p>
          <a:p>
            <a:r>
              <a:rPr lang="en-GB" dirty="0"/>
              <a:t>Playable objects include satellites or spaceships, depending on the level. They will be connected to controllers.</a:t>
            </a:r>
          </a:p>
          <a:p>
            <a:r>
              <a:rPr lang="en-GB" dirty="0"/>
              <a:t>The </a:t>
            </a:r>
            <a:r>
              <a:rPr lang="en-GB" dirty="0" err="1"/>
              <a:t>PositionTrigger</a:t>
            </a:r>
            <a:r>
              <a:rPr lang="en-GB" dirty="0"/>
              <a:t> class is used for mission objectives. It listens for a </a:t>
            </a:r>
            <a:r>
              <a:rPr lang="en-GB" dirty="0" err="1"/>
              <a:t>SolidObject</a:t>
            </a:r>
            <a:r>
              <a:rPr lang="en-GB" dirty="0"/>
              <a:t> (that will most often be a Playable) to get within a certain radius of a point (like a Waypoint lo-cation) and then triggers an event depending on the mission scenario.</a:t>
            </a:r>
          </a:p>
          <a:p>
            <a:r>
              <a:rPr lang="en-GB" dirty="0"/>
              <a:t>The </a:t>
            </a:r>
            <a:r>
              <a:rPr lang="en-GB" dirty="0" err="1"/>
              <a:t>OutOfMapTrigger</a:t>
            </a:r>
            <a:r>
              <a:rPr lang="en-GB" dirty="0"/>
              <a:t> and </a:t>
            </a:r>
            <a:r>
              <a:rPr lang="en-GB" dirty="0" err="1"/>
              <a:t>FuelDepletionTrigger</a:t>
            </a:r>
            <a:r>
              <a:rPr lang="en-GB" dirty="0"/>
              <a:t> are for ending the game when their re-</a:t>
            </a:r>
            <a:r>
              <a:rPr lang="en-GB" dirty="0" err="1"/>
              <a:t>spective</a:t>
            </a:r>
            <a:r>
              <a:rPr lang="en-GB" dirty="0"/>
              <a:t> scenarios occur, and the </a:t>
            </a:r>
            <a:r>
              <a:rPr lang="en-GB" dirty="0" err="1"/>
              <a:t>PositionTrigger</a:t>
            </a:r>
            <a:r>
              <a:rPr lang="en-GB" dirty="0"/>
              <a:t> can be used to end the game when the rocket gets close enough to a </a:t>
            </a:r>
            <a:r>
              <a:rPr lang="en-GB" dirty="0" err="1"/>
              <a:t>SolidObject</a:t>
            </a:r>
            <a:r>
              <a:rPr lang="en-GB" dirty="0"/>
              <a:t> to crash.</a:t>
            </a:r>
          </a:p>
          <a:p>
            <a:r>
              <a:rPr lang="en-GB" dirty="0"/>
              <a:t>Due to the requirements of the Box2D engine, floats were used instead of doubles.</a:t>
            </a:r>
          </a:p>
          <a:p>
            <a:r>
              <a:rPr lang="en-GB" dirty="0"/>
              <a:t>Getter and setter methods were omitted in the UML diagram to prevent crowding, but are assumed to exist where appropriate.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86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3919653" cy="1297259"/>
          </a:xfrm>
        </p:spPr>
        <p:txBody>
          <a:bodyPr/>
          <a:lstStyle/>
          <a:p>
            <a:r>
              <a:rPr lang="en-GB" dirty="0"/>
              <a:t>Task Assignment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29" y="2379102"/>
            <a:ext cx="7153506" cy="3489299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GB" sz="7000" dirty="0"/>
              <a:t>Ömer</a:t>
            </a:r>
            <a:r>
              <a:rPr lang="tr-TR" sz="7000" dirty="0"/>
              <a:t>:</a:t>
            </a:r>
            <a:endParaRPr lang="en-GB" sz="7000" dirty="0"/>
          </a:p>
          <a:p>
            <a:r>
              <a:rPr lang="en-GB" sz="7200" dirty="0"/>
              <a:t>	In-Game screen GUI (some parts)</a:t>
            </a:r>
          </a:p>
          <a:p>
            <a:r>
              <a:rPr lang="en-GB" sz="7200" dirty="0"/>
              <a:t>	Scenario and script preparation</a:t>
            </a:r>
            <a:endParaRPr lang="tr-TR" sz="7200" dirty="0"/>
          </a:p>
          <a:p>
            <a:endParaRPr lang="en-GB" sz="7200" dirty="0"/>
          </a:p>
          <a:p>
            <a:pPr marL="0" indent="0">
              <a:buNone/>
            </a:pPr>
            <a:r>
              <a:rPr lang="en-GB" sz="7200" dirty="0"/>
              <a:t>	Alperen</a:t>
            </a:r>
            <a:r>
              <a:rPr lang="tr-TR" sz="7200" dirty="0"/>
              <a:t>:</a:t>
            </a:r>
            <a:endParaRPr lang="en-GB" sz="7200" dirty="0"/>
          </a:p>
          <a:p>
            <a:r>
              <a:rPr lang="en-GB" sz="7200" dirty="0"/>
              <a:t>	Menu screens’ classes and GUI</a:t>
            </a:r>
          </a:p>
          <a:p>
            <a:r>
              <a:rPr lang="en-GB" sz="7200" dirty="0"/>
              <a:t>	Animations and graphics</a:t>
            </a:r>
          </a:p>
          <a:p>
            <a:r>
              <a:rPr lang="en-GB" sz="7200" dirty="0"/>
              <a:t>	</a:t>
            </a:r>
            <a:r>
              <a:rPr lang="en-GB" sz="7200" dirty="0" err="1"/>
              <a:t>Cutscenes</a:t>
            </a:r>
            <a:r>
              <a:rPr lang="en-GB" sz="7200" dirty="0"/>
              <a:t> </a:t>
            </a:r>
          </a:p>
          <a:p>
            <a:r>
              <a:rPr lang="en-GB" sz="7200" dirty="0"/>
              <a:t>	Sounds </a:t>
            </a:r>
          </a:p>
          <a:p>
            <a:pPr marL="0" indent="0">
              <a:buNone/>
            </a:pPr>
            <a:endParaRPr lang="tr-TR" sz="7200" dirty="0"/>
          </a:p>
          <a:p>
            <a:pPr marL="0" indent="0">
              <a:buNone/>
            </a:pPr>
            <a:r>
              <a:rPr lang="en-GB" sz="7200" dirty="0"/>
              <a:t>	Levent</a:t>
            </a:r>
            <a:r>
              <a:rPr lang="tr-TR" sz="7200" dirty="0"/>
              <a:t>:</a:t>
            </a:r>
            <a:endParaRPr lang="en-GB" sz="7200" dirty="0"/>
          </a:p>
          <a:p>
            <a:r>
              <a:rPr lang="en-GB" sz="7200" dirty="0"/>
              <a:t>	</a:t>
            </a:r>
            <a:r>
              <a:rPr lang="en-GB" sz="7200" dirty="0" err="1"/>
              <a:t>SaveState</a:t>
            </a:r>
            <a:r>
              <a:rPr lang="en-GB" sz="7200" dirty="0"/>
              <a:t> class</a:t>
            </a:r>
          </a:p>
          <a:p>
            <a:r>
              <a:rPr lang="en-GB" sz="7200" dirty="0"/>
              <a:t>	Level class (some of the methods)</a:t>
            </a:r>
          </a:p>
          <a:p>
            <a:r>
              <a:rPr lang="en-GB" sz="7200" dirty="0"/>
              <a:t>	Learning content preparation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322743" y="609600"/>
            <a:ext cx="599935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</a:t>
            </a:r>
            <a:r>
              <a:rPr lang="en-GB" dirty="0"/>
              <a:t>Hakan</a:t>
            </a:r>
            <a:r>
              <a:rPr lang="tr-TR" dirty="0"/>
              <a:t>:</a:t>
            </a:r>
            <a:endParaRPr lang="en-GB" dirty="0"/>
          </a:p>
          <a:p>
            <a:r>
              <a:rPr lang="en-GB" dirty="0"/>
              <a:t>•	Playable class</a:t>
            </a:r>
          </a:p>
          <a:p>
            <a:r>
              <a:rPr lang="en-GB" dirty="0"/>
              <a:t>•	</a:t>
            </a:r>
            <a:r>
              <a:rPr lang="en-GB" dirty="0" err="1"/>
              <a:t>GameObject</a:t>
            </a:r>
            <a:r>
              <a:rPr lang="en-GB" dirty="0"/>
              <a:t> and </a:t>
            </a:r>
            <a:r>
              <a:rPr lang="en-GB" dirty="0" err="1"/>
              <a:t>SolidObject</a:t>
            </a:r>
            <a:r>
              <a:rPr lang="en-GB" dirty="0"/>
              <a:t> classes</a:t>
            </a:r>
          </a:p>
          <a:p>
            <a:r>
              <a:rPr lang="en-GB" dirty="0"/>
              <a:t>•	Celestial Body class and subclasses</a:t>
            </a:r>
          </a:p>
          <a:p>
            <a:r>
              <a:rPr lang="en-GB" dirty="0"/>
              <a:t>•	Level class (most of it)</a:t>
            </a:r>
          </a:p>
          <a:p>
            <a:r>
              <a:rPr lang="en-GB" dirty="0"/>
              <a:t>•	Control classes</a:t>
            </a:r>
          </a:p>
          <a:p>
            <a:r>
              <a:rPr lang="en-GB" dirty="0"/>
              <a:t>•	Camera/viewpoint classes</a:t>
            </a:r>
            <a:endParaRPr lang="tr-TR" dirty="0"/>
          </a:p>
          <a:p>
            <a:endParaRPr lang="tr-TR" dirty="0"/>
          </a:p>
          <a:p>
            <a:r>
              <a:rPr lang="en-GB" dirty="0"/>
              <a:t>	Yaman</a:t>
            </a:r>
            <a:r>
              <a:rPr lang="tr-TR" dirty="0"/>
              <a:t>:</a:t>
            </a:r>
            <a:endParaRPr lang="en-GB" dirty="0"/>
          </a:p>
          <a:p>
            <a:r>
              <a:rPr lang="en-GB" dirty="0"/>
              <a:t>•	In-Game screen GUI (some parts)</a:t>
            </a:r>
          </a:p>
          <a:p>
            <a:r>
              <a:rPr lang="en-GB" dirty="0"/>
              <a:t>•	Map class</a:t>
            </a:r>
          </a:p>
          <a:p>
            <a:r>
              <a:rPr lang="en-GB" dirty="0"/>
              <a:t>•	Obstacle classes</a:t>
            </a:r>
          </a:p>
          <a:p>
            <a:r>
              <a:rPr lang="en-GB" dirty="0"/>
              <a:t>•	Waypoint class</a:t>
            </a:r>
          </a:p>
          <a:p>
            <a:r>
              <a:rPr lang="en-GB" dirty="0"/>
              <a:t>•	Trigger classes</a:t>
            </a:r>
          </a:p>
          <a:p>
            <a:endParaRPr lang="tr-TR" dirty="0"/>
          </a:p>
          <a:p>
            <a:r>
              <a:rPr lang="en-GB" dirty="0"/>
              <a:t>	All group members</a:t>
            </a:r>
            <a:r>
              <a:rPr lang="tr-TR" dirty="0"/>
              <a:t>:</a:t>
            </a:r>
            <a:endParaRPr lang="en-GB" dirty="0"/>
          </a:p>
          <a:p>
            <a:r>
              <a:rPr lang="en-GB" dirty="0"/>
              <a:t>•	Level design and coding</a:t>
            </a:r>
          </a:p>
          <a:p>
            <a:r>
              <a:rPr lang="en-GB" dirty="0"/>
              <a:t>•	Debugging</a:t>
            </a:r>
          </a:p>
          <a:p>
            <a:r>
              <a:rPr lang="en-GB" dirty="0"/>
              <a:t>•	Balancing</a:t>
            </a:r>
          </a:p>
          <a:p>
            <a:r>
              <a:rPr lang="en-GB" dirty="0"/>
              <a:t>•	Playtesting and reflecting</a:t>
            </a:r>
          </a:p>
          <a:p>
            <a:r>
              <a:rPr lang="en-GB" dirty="0"/>
              <a:t>•	Collecting assets, such as illustrations for dialog boxes or </a:t>
            </a:r>
            <a:r>
              <a:rPr lang="tr-TR" dirty="0"/>
              <a:t>	</a:t>
            </a:r>
            <a:r>
              <a:rPr lang="en-GB" dirty="0"/>
              <a:t>music</a:t>
            </a:r>
            <a:endParaRPr lang="tr-TR" dirty="0"/>
          </a:p>
          <a:p>
            <a:endParaRPr lang="tr-TR" dirty="0"/>
          </a:p>
          <a:p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809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75</TotalTime>
  <Words>332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Wingdings</vt:lpstr>
      <vt:lpstr>Celestial</vt:lpstr>
      <vt:lpstr>ROCKET FOOL by GROUP 5H</vt:lpstr>
      <vt:lpstr>24 Hours transformatıon</vt:lpstr>
      <vt:lpstr>Benefıts of MVC</vt:lpstr>
      <vt:lpstr>Addıtıonal desıgn patterns</vt:lpstr>
      <vt:lpstr>PowerPoint Presentation</vt:lpstr>
      <vt:lpstr>Technologies used</vt:lpstr>
      <vt:lpstr>Large dıagram, can’t fıt here  ¯\_(ツ)_/¯</vt:lpstr>
      <vt:lpstr>Uml some ımportant notes</vt:lpstr>
      <vt:lpstr>Task Assignment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FOOL by GROUP 5H</dc:title>
  <dc:creator>Ömer-PC</dc:creator>
  <cp:lastModifiedBy>Ömer-PC</cp:lastModifiedBy>
  <cp:revision>16</cp:revision>
  <dcterms:created xsi:type="dcterms:W3CDTF">2016-04-03T19:36:26Z</dcterms:created>
  <dcterms:modified xsi:type="dcterms:W3CDTF">2016-04-03T20:51:57Z</dcterms:modified>
</cp:coreProperties>
</file>