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36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251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371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986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840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216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892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498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1833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29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464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11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51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48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699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61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513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11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DAD41B-C870-4CF8-92A7-5C3761120322}" type="datetimeFigureOut">
              <a:rPr lang="en-GB" smtClean="0"/>
              <a:pPr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7F1F27-6BB8-4210-BD7D-83487C4A0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1518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latin typeface="Arial Black" pitchFamily="34" charset="0"/>
              </a:rPr>
              <a:t>ROCKET FOOL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by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GROUP 5H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DETAILED DESIGN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4402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3919653" cy="1297259"/>
          </a:xfrm>
        </p:spPr>
        <p:txBody>
          <a:bodyPr/>
          <a:lstStyle/>
          <a:p>
            <a:r>
              <a:rPr lang="en-GB" dirty="0"/>
              <a:t>Task Assignment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29" y="2379102"/>
            <a:ext cx="7153506" cy="3489299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GB" sz="7000" dirty="0"/>
              <a:t>Ömer</a:t>
            </a:r>
            <a:r>
              <a:rPr lang="tr-TR" sz="7000" dirty="0"/>
              <a:t>:</a:t>
            </a:r>
            <a:endParaRPr lang="en-GB" sz="7000" dirty="0"/>
          </a:p>
          <a:p>
            <a:r>
              <a:rPr lang="en-GB" sz="7200" dirty="0"/>
              <a:t>	In-Game screen GUI (some parts)</a:t>
            </a:r>
          </a:p>
          <a:p>
            <a:r>
              <a:rPr lang="en-GB" sz="7200" dirty="0"/>
              <a:t>	Scenario and script preparation</a:t>
            </a:r>
            <a:endParaRPr lang="tr-TR" sz="7200" dirty="0"/>
          </a:p>
          <a:p>
            <a:endParaRPr lang="en-GB" sz="7200" dirty="0"/>
          </a:p>
          <a:p>
            <a:pPr marL="0" indent="0">
              <a:buNone/>
            </a:pPr>
            <a:r>
              <a:rPr lang="en-GB" sz="7200" dirty="0"/>
              <a:t>	Alperen</a:t>
            </a:r>
            <a:r>
              <a:rPr lang="tr-TR" sz="7200" dirty="0"/>
              <a:t>:</a:t>
            </a:r>
            <a:endParaRPr lang="en-GB" sz="7200" dirty="0"/>
          </a:p>
          <a:p>
            <a:r>
              <a:rPr lang="en-GB" sz="7200" dirty="0"/>
              <a:t>	Menu screens’ classes and GUI</a:t>
            </a:r>
          </a:p>
          <a:p>
            <a:r>
              <a:rPr lang="en-GB" sz="7200" dirty="0"/>
              <a:t>	Animations and graphics</a:t>
            </a:r>
          </a:p>
          <a:p>
            <a:r>
              <a:rPr lang="en-GB" sz="7200" dirty="0"/>
              <a:t>	</a:t>
            </a:r>
            <a:r>
              <a:rPr lang="en-GB" sz="7200" dirty="0" err="1"/>
              <a:t>Cutscenes</a:t>
            </a:r>
            <a:r>
              <a:rPr lang="en-GB" sz="7200" dirty="0"/>
              <a:t> </a:t>
            </a:r>
          </a:p>
          <a:p>
            <a:r>
              <a:rPr lang="en-GB" sz="7200" dirty="0"/>
              <a:t>	Sounds </a:t>
            </a:r>
          </a:p>
          <a:p>
            <a:pPr marL="0" indent="0">
              <a:buNone/>
            </a:pPr>
            <a:endParaRPr lang="tr-TR" sz="7200" dirty="0"/>
          </a:p>
          <a:p>
            <a:pPr marL="0" indent="0">
              <a:buNone/>
            </a:pPr>
            <a:r>
              <a:rPr lang="en-GB" sz="7200" dirty="0"/>
              <a:t>	Levent</a:t>
            </a:r>
            <a:r>
              <a:rPr lang="tr-TR" sz="7200" dirty="0"/>
              <a:t>:</a:t>
            </a:r>
            <a:endParaRPr lang="en-GB" sz="7200" dirty="0"/>
          </a:p>
          <a:p>
            <a:r>
              <a:rPr lang="en-GB" sz="7200" dirty="0"/>
              <a:t>	</a:t>
            </a:r>
            <a:r>
              <a:rPr lang="en-GB" sz="7200" dirty="0" err="1"/>
              <a:t>SaveState</a:t>
            </a:r>
            <a:r>
              <a:rPr lang="en-GB" sz="7200" dirty="0"/>
              <a:t> class</a:t>
            </a:r>
          </a:p>
          <a:p>
            <a:r>
              <a:rPr lang="en-GB" sz="7200" dirty="0"/>
              <a:t>	Level class (some of the methods)</a:t>
            </a:r>
          </a:p>
          <a:p>
            <a:r>
              <a:rPr lang="en-GB" sz="7200" dirty="0"/>
              <a:t>	Learning content preparation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22743" y="609600"/>
            <a:ext cx="59993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</a:t>
            </a:r>
            <a:r>
              <a:rPr lang="en-GB" dirty="0"/>
              <a:t>Hakan</a:t>
            </a:r>
            <a:r>
              <a:rPr lang="tr-TR" dirty="0"/>
              <a:t>:</a:t>
            </a:r>
            <a:endParaRPr lang="en-GB" dirty="0"/>
          </a:p>
          <a:p>
            <a:r>
              <a:rPr lang="en-GB" dirty="0"/>
              <a:t>•	Playable class</a:t>
            </a:r>
          </a:p>
          <a:p>
            <a:r>
              <a:rPr lang="en-GB" dirty="0"/>
              <a:t>•	</a:t>
            </a:r>
            <a:r>
              <a:rPr lang="en-GB" dirty="0" err="1"/>
              <a:t>GameObject</a:t>
            </a:r>
            <a:r>
              <a:rPr lang="en-GB" dirty="0"/>
              <a:t> and </a:t>
            </a:r>
            <a:r>
              <a:rPr lang="en-GB" dirty="0" err="1"/>
              <a:t>SolidObject</a:t>
            </a:r>
            <a:r>
              <a:rPr lang="en-GB" dirty="0"/>
              <a:t> classes</a:t>
            </a:r>
          </a:p>
          <a:p>
            <a:r>
              <a:rPr lang="en-GB" dirty="0"/>
              <a:t>•	Celestial Body class and subclasses</a:t>
            </a:r>
          </a:p>
          <a:p>
            <a:r>
              <a:rPr lang="en-GB" dirty="0"/>
              <a:t>•	Level class (most of it)</a:t>
            </a:r>
          </a:p>
          <a:p>
            <a:r>
              <a:rPr lang="en-GB" dirty="0"/>
              <a:t>•	Control classes</a:t>
            </a:r>
          </a:p>
          <a:p>
            <a:r>
              <a:rPr lang="en-GB" dirty="0"/>
              <a:t>•	Camera/viewpoint classes</a:t>
            </a:r>
            <a:endParaRPr lang="tr-TR" dirty="0"/>
          </a:p>
          <a:p>
            <a:endParaRPr lang="tr-TR" dirty="0"/>
          </a:p>
          <a:p>
            <a:r>
              <a:rPr lang="en-GB" dirty="0"/>
              <a:t>	Yaman</a:t>
            </a:r>
            <a:r>
              <a:rPr lang="tr-TR" dirty="0"/>
              <a:t>:</a:t>
            </a:r>
            <a:endParaRPr lang="en-GB" dirty="0"/>
          </a:p>
          <a:p>
            <a:r>
              <a:rPr lang="en-GB" dirty="0"/>
              <a:t>•	In-Game screen GUI (some parts)</a:t>
            </a:r>
          </a:p>
          <a:p>
            <a:r>
              <a:rPr lang="en-GB" dirty="0"/>
              <a:t>•	Map class</a:t>
            </a:r>
          </a:p>
          <a:p>
            <a:r>
              <a:rPr lang="en-GB" dirty="0"/>
              <a:t>•	Obstacle classes</a:t>
            </a:r>
          </a:p>
          <a:p>
            <a:r>
              <a:rPr lang="en-GB" dirty="0"/>
              <a:t>•	Waypoint class</a:t>
            </a:r>
          </a:p>
          <a:p>
            <a:r>
              <a:rPr lang="en-GB" dirty="0"/>
              <a:t>•	Trigger classes</a:t>
            </a:r>
          </a:p>
          <a:p>
            <a:endParaRPr lang="tr-TR" dirty="0"/>
          </a:p>
          <a:p>
            <a:r>
              <a:rPr lang="en-GB" dirty="0"/>
              <a:t>	All group members</a:t>
            </a:r>
            <a:r>
              <a:rPr lang="tr-TR" dirty="0"/>
              <a:t>:</a:t>
            </a:r>
            <a:endParaRPr lang="en-GB" dirty="0"/>
          </a:p>
          <a:p>
            <a:r>
              <a:rPr lang="en-GB" dirty="0"/>
              <a:t>•	Level design and coding</a:t>
            </a:r>
          </a:p>
          <a:p>
            <a:r>
              <a:rPr lang="en-GB" dirty="0"/>
              <a:t>•	Debugging</a:t>
            </a:r>
          </a:p>
          <a:p>
            <a:r>
              <a:rPr lang="en-GB" dirty="0"/>
              <a:t>•	Balancing</a:t>
            </a:r>
          </a:p>
          <a:p>
            <a:r>
              <a:rPr lang="en-GB" dirty="0"/>
              <a:t>•	Playtesting and reflecting</a:t>
            </a:r>
          </a:p>
          <a:p>
            <a:r>
              <a:rPr lang="en-GB" dirty="0"/>
              <a:t>•	Collecting assets, such as illustrations for dialog boxes or </a:t>
            </a:r>
            <a:r>
              <a:rPr lang="tr-TR" dirty="0"/>
              <a:t>	</a:t>
            </a:r>
            <a:r>
              <a:rPr lang="en-GB" dirty="0"/>
              <a:t>music</a:t>
            </a:r>
            <a:endParaRPr lang="tr-TR" dirty="0"/>
          </a:p>
          <a:p>
            <a:endParaRPr lang="tr-TR" dirty="0"/>
          </a:p>
          <a:p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188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24</a:t>
            </a:r>
            <a:r>
              <a:rPr lang="en-US" dirty="0" smtClean="0"/>
              <a:t>-</a:t>
            </a:r>
            <a:r>
              <a:rPr lang="tr-TR" dirty="0" smtClean="0"/>
              <a:t>Hour transformat</a:t>
            </a:r>
            <a:r>
              <a:rPr lang="en-US" dirty="0" smtClean="0"/>
              <a:t>I</a:t>
            </a:r>
            <a:r>
              <a:rPr lang="tr-TR" dirty="0" smtClean="0"/>
              <a:t>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007928" y="312345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MVC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8352" y="2871436"/>
            <a:ext cx="2631687" cy="1427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978" y="2547617"/>
            <a:ext cx="5187485" cy="2074994"/>
          </a:xfrm>
          <a:prstGeom prst="rect">
            <a:avLst/>
          </a:prstGeom>
        </p:spPr>
      </p:pic>
      <p:pic>
        <p:nvPicPr>
          <p:cNvPr id="8198" name="Picture 6" descr="http://images.clipartpanda.com/trophy-clipart-RTdMp69R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23287">
            <a:off x="10212919" y="2923305"/>
            <a:ext cx="1484050" cy="1866021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9103360" y="4566920"/>
            <a:ext cx="2143760" cy="735747"/>
          </a:xfrm>
          <a:prstGeom prst="ellipse">
            <a:avLst/>
          </a:prstGeom>
          <a:solidFill>
            <a:schemeClr val="accent1"/>
          </a:solidFill>
          <a:ln w="44450">
            <a:solidFill>
              <a:srgbClr val="C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rgbClr val="C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Better!</a:t>
            </a:r>
            <a:endParaRPr lang="en-US" sz="2800" b="1" cap="none" spc="0" dirty="0">
              <a:ln w="9525">
                <a:solidFill>
                  <a:srgbClr val="C00000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36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93" y="685800"/>
            <a:ext cx="10131425" cy="1456267"/>
          </a:xfrm>
        </p:spPr>
        <p:txBody>
          <a:bodyPr/>
          <a:lstStyle/>
          <a:p>
            <a:r>
              <a:rPr lang="tr-TR" dirty="0" smtClean="0"/>
              <a:t>Benef</a:t>
            </a:r>
            <a:r>
              <a:rPr lang="en-US" dirty="0" smtClean="0"/>
              <a:t>I</a:t>
            </a:r>
            <a:r>
              <a:rPr lang="tr-TR" dirty="0" smtClean="0"/>
              <a:t>ts </a:t>
            </a:r>
            <a:r>
              <a:rPr lang="tr-TR" dirty="0"/>
              <a:t>of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20147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3200" dirty="0" smtClean="0"/>
              <a:t>F</a:t>
            </a:r>
            <a:r>
              <a:rPr lang="en-US" sz="3200" dirty="0" err="1" smtClean="0"/>
              <a:t>lexibl</a:t>
            </a:r>
            <a:r>
              <a:rPr lang="tr-TR" sz="3200" dirty="0" smtClean="0"/>
              <a:t>e</a:t>
            </a:r>
            <a:endParaRPr lang="tr-TR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sz="3200" dirty="0" err="1"/>
              <a:t>Clear</a:t>
            </a:r>
            <a:endParaRPr lang="tr-TR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sz="3200" dirty="0"/>
              <a:t>E</a:t>
            </a:r>
            <a:r>
              <a:rPr lang="en-US" sz="3200" dirty="0" err="1"/>
              <a:t>asier</a:t>
            </a:r>
            <a:r>
              <a:rPr lang="en-US" sz="3200" dirty="0"/>
              <a:t> to try different GUI </a:t>
            </a:r>
            <a:r>
              <a:rPr lang="en-US" sz="3200" dirty="0" smtClean="0"/>
              <a:t>or control ideas </a:t>
            </a:r>
            <a:endParaRPr lang="tr-TR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sz="3200" dirty="0"/>
              <a:t>E</a:t>
            </a:r>
            <a:r>
              <a:rPr lang="en-US" sz="3200" dirty="0" err="1"/>
              <a:t>asier</a:t>
            </a:r>
            <a:r>
              <a:rPr lang="en-US" sz="3200" dirty="0"/>
              <a:t> during debugging</a:t>
            </a:r>
            <a:endParaRPr lang="tr-TR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sz="3200" dirty="0" smtClean="0"/>
              <a:t>Easier</a:t>
            </a:r>
            <a:r>
              <a:rPr lang="en-US" sz="3200" dirty="0" smtClean="0"/>
              <a:t> for</a:t>
            </a:r>
            <a:r>
              <a:rPr lang="tr-TR" sz="3200" dirty="0" smtClean="0"/>
              <a:t> </a:t>
            </a:r>
            <a:r>
              <a:rPr lang="tr-TR" sz="3200" dirty="0"/>
              <a:t>further implementations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8870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AddItIonal</a:t>
            </a:r>
            <a:r>
              <a:rPr lang="en-GB" dirty="0" smtClean="0"/>
              <a:t> </a:t>
            </a:r>
            <a:r>
              <a:rPr lang="en-GB" dirty="0" err="1" smtClean="0"/>
              <a:t>desIgn</a:t>
            </a:r>
            <a:r>
              <a:rPr lang="en-GB" dirty="0" smtClean="0"/>
              <a:t> </a:t>
            </a:r>
            <a:r>
              <a:rPr lang="en-GB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8839199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3600" dirty="0" err="1"/>
              <a:t>Singleton</a:t>
            </a:r>
            <a:r>
              <a:rPr lang="tr-TR" sz="3600" dirty="0"/>
              <a:t> </a:t>
            </a:r>
            <a:r>
              <a:rPr lang="tr-TR" sz="3600" dirty="0" err="1"/>
              <a:t>will</a:t>
            </a:r>
            <a:r>
              <a:rPr lang="tr-TR" sz="3600" dirty="0"/>
              <a:t> be </a:t>
            </a:r>
            <a:r>
              <a:rPr lang="tr-TR" sz="3600" dirty="0" err="1"/>
              <a:t>used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en-US" sz="3600" dirty="0"/>
              <a:t>store/retrieve persistent data, such as save data and preferences.</a:t>
            </a:r>
            <a:endParaRPr lang="tr-TR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/>
              <a:t>The game is to be a desktop application packed into a single </a:t>
            </a:r>
            <a:r>
              <a:rPr lang="en-US" sz="3600" i="1" dirty="0"/>
              <a:t>.jar </a:t>
            </a:r>
            <a:r>
              <a:rPr lang="en-US" sz="3600" dirty="0"/>
              <a:t>file</a:t>
            </a:r>
            <a:endParaRPr lang="en-GB" sz="3600" dirty="0"/>
          </a:p>
        </p:txBody>
      </p:sp>
      <p:pic>
        <p:nvPicPr>
          <p:cNvPr id="6146" name="Picture 2" descr="http://icons.iconseeker.com/png/fullsize/rhor-v2-part-3/jar-f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6654" y="3117214"/>
            <a:ext cx="2983865" cy="2983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0801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609600"/>
            <a:ext cx="10610384" cy="5791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353435" y="1042988"/>
            <a:ext cx="934085" cy="613092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Assets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&amp; Saves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6940" y="2604135"/>
            <a:ext cx="434340" cy="2658745"/>
          </a:xfrm>
          <a:prstGeom prst="rect">
            <a:avLst/>
          </a:prstGeom>
          <a:solidFill>
            <a:srgbClr val="C0504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r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297680" y="4068128"/>
            <a:ext cx="1327785" cy="341312"/>
          </a:xfrm>
          <a:prstGeom prst="rect">
            <a:avLst/>
          </a:prstGeom>
          <a:solidFill>
            <a:srgbClr val="C0504D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 (Model)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81760" y="3966528"/>
            <a:ext cx="1530985" cy="341312"/>
          </a:xfrm>
          <a:prstGeom prst="rect">
            <a:avLst/>
          </a:prstGeom>
          <a:solidFill>
            <a:srgbClr val="C0504D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 (Controllers)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636000" y="3417888"/>
            <a:ext cx="1530985" cy="341312"/>
          </a:xfrm>
          <a:prstGeom prst="rect">
            <a:avLst/>
          </a:prstGeom>
          <a:solidFill>
            <a:srgbClr val="C0504D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 (View)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75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1" y="2131907"/>
            <a:ext cx="7381239" cy="3649133"/>
          </a:xfrm>
        </p:spPr>
        <p:txBody>
          <a:bodyPr/>
          <a:lstStyle/>
          <a:p>
            <a:r>
              <a:rPr lang="en-US" sz="2800" dirty="0" err="1"/>
              <a:t>libGDX</a:t>
            </a:r>
            <a:r>
              <a:rPr lang="en-US" sz="2800" dirty="0"/>
              <a:t> </a:t>
            </a:r>
            <a:r>
              <a:rPr lang="tr-TR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extensive API, and efficient garbage collection</a:t>
            </a:r>
            <a:endParaRPr lang="tr-TR" sz="2800" dirty="0"/>
          </a:p>
          <a:p>
            <a:r>
              <a:rPr lang="en-US" sz="2800" dirty="0"/>
              <a:t>Box2D </a:t>
            </a:r>
            <a:r>
              <a:rPr lang="tr-TR" sz="2800" dirty="0"/>
              <a:t> </a:t>
            </a:r>
            <a:r>
              <a:rPr lang="tr-TR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physics engine, compatible with </a:t>
            </a:r>
            <a:r>
              <a:rPr lang="en-US" sz="2800" dirty="0" err="1"/>
              <a:t>libGDX</a:t>
            </a:r>
            <a:r>
              <a:rPr lang="en-US" sz="2800" dirty="0"/>
              <a:t> for the core of the game</a:t>
            </a:r>
          </a:p>
          <a:p>
            <a:r>
              <a:rPr lang="tr-TR" sz="2800" dirty="0"/>
              <a:t>S</a:t>
            </a:r>
            <a:r>
              <a:rPr lang="en-US" sz="2800" dirty="0" err="1"/>
              <a:t>erialization</a:t>
            </a:r>
            <a:r>
              <a:rPr lang="en-US" sz="2800" dirty="0"/>
              <a:t> </a:t>
            </a:r>
            <a:r>
              <a:rPr lang="tr-TR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for saving scores and game progress.</a:t>
            </a:r>
            <a:endParaRPr lang="tr-TR" sz="2800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4099" name="Picture 3" descr="http://d2oah9q9xdinv5.cloudfront.net/images/engines/1/1/481/libGDX-RedGlossyNoReflection.png"/>
          <p:cNvPicPr>
            <a:picLocks noChangeAspect="1" noChangeArrowheads="1"/>
          </p:cNvPicPr>
          <p:nvPr/>
        </p:nvPicPr>
        <p:blipFill>
          <a:blip r:embed="rId2" cstate="print"/>
          <a:srcRect l="13477" t="29036" r="7357" b="34297"/>
          <a:stretch>
            <a:fillRect/>
          </a:stretch>
        </p:blipFill>
        <p:spPr bwMode="auto">
          <a:xfrm>
            <a:off x="8087360" y="233680"/>
            <a:ext cx="3860800" cy="894080"/>
          </a:xfrm>
          <a:prstGeom prst="rect">
            <a:avLst/>
          </a:prstGeom>
          <a:noFill/>
        </p:spPr>
      </p:pic>
      <p:pic>
        <p:nvPicPr>
          <p:cNvPr id="4101" name="Picture 5" descr="http://i27.tinypic.com/2462p9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6214" y="2530157"/>
            <a:ext cx="4307415" cy="3230563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4103" name="Picture 7" descr="https://enigma-dev.org/docs/wiki/images/a/ab/Box2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9734" y="1292859"/>
            <a:ext cx="3867785" cy="97983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1152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Large </a:t>
            </a:r>
            <a:r>
              <a:rPr lang="en-US" dirty="0" smtClean="0"/>
              <a:t>UML </a:t>
            </a:r>
            <a:r>
              <a:rPr lang="tr-TR" dirty="0" smtClean="0"/>
              <a:t>d</a:t>
            </a:r>
            <a:r>
              <a:rPr lang="en-US" dirty="0" smtClean="0"/>
              <a:t>I</a:t>
            </a:r>
            <a:r>
              <a:rPr lang="tr-TR" dirty="0" smtClean="0"/>
              <a:t>agram</a:t>
            </a:r>
            <a:r>
              <a:rPr lang="tr-TR" dirty="0"/>
              <a:t>, can’t </a:t>
            </a:r>
            <a:r>
              <a:rPr lang="tr-TR" dirty="0" smtClean="0"/>
              <a:t>f</a:t>
            </a:r>
            <a:r>
              <a:rPr lang="en-US" dirty="0" smtClean="0"/>
              <a:t>I</a:t>
            </a:r>
            <a:r>
              <a:rPr lang="tr-TR" dirty="0" smtClean="0"/>
              <a:t>t </a:t>
            </a:r>
            <a:r>
              <a:rPr lang="tr-TR" dirty="0"/>
              <a:t>here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2691161"/>
          </a:xfrm>
        </p:spPr>
        <p:txBody>
          <a:bodyPr>
            <a:normAutofit/>
          </a:bodyPr>
          <a:lstStyle/>
          <a:p>
            <a:r>
              <a:rPr lang="en-GB" sz="2400" i="1" dirty="0"/>
              <a:t>https://turkmenog.lu/static/cd8.png</a:t>
            </a:r>
          </a:p>
        </p:txBody>
      </p:sp>
    </p:spTree>
    <p:extLst>
      <p:ext uri="{BB962C8B-B14F-4D97-AF65-F5344CB8AC3E}">
        <p14:creationId xmlns:p14="http://schemas.microsoft.com/office/powerpoint/2010/main" xmlns="" val="27530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</a:t>
            </a:r>
            <a:r>
              <a:rPr lang="en-US" dirty="0" smtClean="0"/>
              <a:t> - </a:t>
            </a:r>
            <a:r>
              <a:rPr lang="tr-TR" dirty="0" smtClean="0"/>
              <a:t>some </a:t>
            </a:r>
            <a:r>
              <a:rPr lang="en-US" dirty="0" smtClean="0"/>
              <a:t>I</a:t>
            </a:r>
            <a:r>
              <a:rPr lang="tr-TR" dirty="0" smtClean="0"/>
              <a:t>mportant </a:t>
            </a:r>
            <a:r>
              <a:rPr lang="tr-TR" dirty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The Level class does most of the work in the program including updating forces acting on the playable spacecraft.</a:t>
            </a:r>
          </a:p>
          <a:p>
            <a:r>
              <a:rPr lang="en-GB" sz="2000" dirty="0"/>
              <a:t>All game levels are extended from the Level class. Planets, assets, </a:t>
            </a:r>
            <a:r>
              <a:rPr lang="en-GB" sz="2000" dirty="0" err="1"/>
              <a:t>etc</a:t>
            </a:r>
            <a:r>
              <a:rPr lang="en-GB" sz="2000" dirty="0"/>
              <a:t>, are added to them.</a:t>
            </a:r>
          </a:p>
          <a:p>
            <a:r>
              <a:rPr lang="en-GB" sz="2000" dirty="0"/>
              <a:t>The map class determines the edges of the visible and playable map.</a:t>
            </a:r>
          </a:p>
          <a:p>
            <a:r>
              <a:rPr lang="en-GB" sz="2000" dirty="0" err="1"/>
              <a:t>SolidObject</a:t>
            </a:r>
            <a:r>
              <a:rPr lang="en-GB" sz="2000" dirty="0"/>
              <a:t> uses Box2D’s class, Body, for properties and methods of the physics engine.</a:t>
            </a:r>
          </a:p>
          <a:p>
            <a:r>
              <a:rPr lang="en-GB" sz="2000" dirty="0"/>
              <a:t>Playable objects include satellites or spaceships, depending on the level. They will be connected to controllers.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66186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</a:t>
            </a:r>
            <a:r>
              <a:rPr lang="en-US" dirty="0" smtClean="0"/>
              <a:t> - </a:t>
            </a:r>
            <a:r>
              <a:rPr lang="tr-TR" dirty="0" smtClean="0"/>
              <a:t>some </a:t>
            </a:r>
            <a:r>
              <a:rPr lang="en-US" dirty="0" smtClean="0"/>
              <a:t>I</a:t>
            </a:r>
            <a:r>
              <a:rPr lang="tr-TR" dirty="0" smtClean="0"/>
              <a:t>mportant </a:t>
            </a:r>
            <a:r>
              <a:rPr lang="tr-TR" dirty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The </a:t>
            </a:r>
            <a:r>
              <a:rPr lang="en-GB" sz="2000" dirty="0" err="1"/>
              <a:t>PositionTrigger</a:t>
            </a:r>
            <a:r>
              <a:rPr lang="en-GB" sz="2000" dirty="0"/>
              <a:t> class is used for mission objectives. It listens for a </a:t>
            </a:r>
            <a:r>
              <a:rPr lang="en-GB" sz="2000" dirty="0" err="1"/>
              <a:t>SolidObject</a:t>
            </a:r>
            <a:r>
              <a:rPr lang="en-GB" sz="2000" dirty="0"/>
              <a:t> (that will most often be a Playable) to get within a certain radius of a point (like a Waypoint lo-cation) and then triggers an event depending on the mission scenario.</a:t>
            </a:r>
          </a:p>
          <a:p>
            <a:r>
              <a:rPr lang="en-GB" sz="2000" dirty="0"/>
              <a:t>The </a:t>
            </a:r>
            <a:r>
              <a:rPr lang="en-GB" sz="2000" dirty="0" err="1"/>
              <a:t>OutOfMapTrigger</a:t>
            </a:r>
            <a:r>
              <a:rPr lang="en-GB" sz="2000" dirty="0"/>
              <a:t> and </a:t>
            </a:r>
            <a:r>
              <a:rPr lang="en-GB" sz="2000" dirty="0" err="1"/>
              <a:t>FuelDepletionTrigger</a:t>
            </a:r>
            <a:r>
              <a:rPr lang="en-GB" sz="2000" dirty="0"/>
              <a:t> are for ending the game when their re-</a:t>
            </a:r>
            <a:r>
              <a:rPr lang="en-GB" sz="2000" dirty="0" err="1"/>
              <a:t>spective</a:t>
            </a:r>
            <a:r>
              <a:rPr lang="en-GB" sz="2000" dirty="0"/>
              <a:t> scenarios occur, and the </a:t>
            </a:r>
            <a:r>
              <a:rPr lang="en-GB" sz="2000" dirty="0" err="1"/>
              <a:t>PositionTrigger</a:t>
            </a:r>
            <a:r>
              <a:rPr lang="en-GB" sz="2000" dirty="0"/>
              <a:t> can be used to end the game when the rocket gets close enough to a </a:t>
            </a:r>
            <a:r>
              <a:rPr lang="en-GB" sz="2000" dirty="0" err="1"/>
              <a:t>SolidObject</a:t>
            </a:r>
            <a:r>
              <a:rPr lang="en-GB" sz="2000" dirty="0"/>
              <a:t> to crash.</a:t>
            </a:r>
          </a:p>
          <a:p>
            <a:r>
              <a:rPr lang="en-GB" sz="2000" dirty="0"/>
              <a:t>Due to the requirements of the Box2D engine, floats were used instead of doubles.</a:t>
            </a:r>
          </a:p>
          <a:p>
            <a:r>
              <a:rPr lang="en-GB" sz="2000" dirty="0"/>
              <a:t>Getter and setter methods were omitted in the UML diagram to prevent crowding, but are assumed to exist where appropriate.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661861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</TotalTime>
  <Words>376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ROCKET FOOL by GROUP 5H</vt:lpstr>
      <vt:lpstr>24-Hour transformatIon</vt:lpstr>
      <vt:lpstr>BenefIts of MVC</vt:lpstr>
      <vt:lpstr>AddItIonal desIgn patterns</vt:lpstr>
      <vt:lpstr>Slide 5</vt:lpstr>
      <vt:lpstr>Technologies used</vt:lpstr>
      <vt:lpstr>Large UML dIagram, can’t fIt here  ¯\_(ツ)_/¯</vt:lpstr>
      <vt:lpstr>Uml  - some Important notes</vt:lpstr>
      <vt:lpstr>Uml  - some Important notes</vt:lpstr>
      <vt:lpstr>Task Assignment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FOOL by GROUP 5H</dc:title>
  <dc:creator>Ömer-PC</dc:creator>
  <cp:lastModifiedBy>Levent</cp:lastModifiedBy>
  <cp:revision>18</cp:revision>
  <dcterms:created xsi:type="dcterms:W3CDTF">2016-04-03T19:36:26Z</dcterms:created>
  <dcterms:modified xsi:type="dcterms:W3CDTF">2016-04-03T21:15:27Z</dcterms:modified>
</cp:coreProperties>
</file>