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33" r:id="rId3"/>
    <p:sldId id="339" r:id="rId4"/>
    <p:sldId id="355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2592">
          <p15:clr>
            <a:srgbClr val="A4A3A4"/>
          </p15:clr>
        </p15:guide>
        <p15:guide id="5" pos="2880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B"/>
    <a:srgbClr val="FFFFFF"/>
    <a:srgbClr val="000000"/>
    <a:srgbClr val="001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89448" autoAdjust="0"/>
  </p:normalViewPr>
  <p:slideViewPr>
    <p:cSldViewPr>
      <p:cViewPr varScale="1">
        <p:scale>
          <a:sx n="74" d="100"/>
          <a:sy n="74" d="100"/>
        </p:scale>
        <p:origin x="1243" y="72"/>
      </p:cViewPr>
      <p:guideLst>
        <p:guide orient="horz" pos="2112"/>
        <p:guide orient="horz" pos="3600"/>
        <p:guide orient="horz" pos="1344"/>
        <p:guide orient="horz" pos="2592"/>
        <p:guide pos="2880"/>
        <p:guide pos="192"/>
        <p:guide pos="5568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5281-26A2-4D70-9668-3BF0D2B88253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D290-C677-40EB-B223-31765663B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77138-090A-4B31-9175-C41B9FB7CDE4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C1A41-07C4-4690-B9C7-15E22786BD03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3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1A41-07C4-4690-B9C7-15E22786BD0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7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2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UMA_powerpoint_start.gif                                       002C74C5Macintosh HD                   C4E2E1E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36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1100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48450" y="914400"/>
            <a:ext cx="2114550" cy="5105400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6191250" cy="510540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94265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3326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8053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101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6555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0755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7175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7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2474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208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UMA_powerpoint_vervolg.gif                                     002C74C5Macintosh HD                   C4E2E1E0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5" descr="UMA29156_balk_onder.gif        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14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050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317500" y="6388100"/>
            <a:ext cx="8646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1400" b="1" kern="1200" dirty="0">
                <a:solidFill>
                  <a:schemeClr val="bg1"/>
                </a:solidFill>
                <a:latin typeface="Verdana" pitchFamily="-65" charset="0"/>
                <a:ea typeface="ＭＳ Ｐゴシック" pitchFamily="-65" charset="-128"/>
                <a:cs typeface="+mn-cs"/>
              </a:rPr>
              <a:t>Department of Data</a:t>
            </a:r>
            <a:r>
              <a:rPr lang="nl-NL" sz="1400" b="1" kern="1200" baseline="0" dirty="0">
                <a:solidFill>
                  <a:schemeClr val="bg1"/>
                </a:solidFill>
                <a:latin typeface="Verdana" pitchFamily="-65" charset="0"/>
                <a:ea typeface="ＭＳ Ｐゴシック" pitchFamily="-65" charset="-128"/>
                <a:cs typeface="+mn-cs"/>
              </a:rPr>
              <a:t> Science &amp; </a:t>
            </a:r>
            <a:r>
              <a:rPr lang="nl-NL" sz="1400" b="1" kern="1200" dirty="0">
                <a:solidFill>
                  <a:schemeClr val="bg1"/>
                </a:solidFill>
                <a:latin typeface="Verdana" pitchFamily="-65" charset="0"/>
                <a:ea typeface="ＭＳ Ｐゴシック" pitchFamily="-65" charset="-128"/>
                <a:cs typeface="+mn-cs"/>
              </a:rPr>
              <a:t>Knowledge Engineering</a:t>
            </a:r>
            <a:endParaRPr lang="en-US" sz="1400" b="1" kern="1200" dirty="0">
              <a:solidFill>
                <a:schemeClr val="bg1"/>
              </a:solidFill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  <a:ea typeface="ＭＳ Ｐゴシック" pitchFamily="-106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  <a:ea typeface="ＭＳ Ｐゴシック" pitchFamily="-106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Afbeelding 7" descr="UMA29479_powerpoint_kwad2_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058"/>
            <a:ext cx="9144000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0" y="1752600"/>
            <a:ext cx="152400" cy="1981200"/>
          </a:xfrm>
          <a:prstGeom prst="rect">
            <a:avLst/>
          </a:prstGeom>
          <a:solidFill>
            <a:srgbClr val="E84E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6" name="Rectangle 10"/>
          <p:cNvSpPr>
            <a:spLocks noChangeArrowheads="1"/>
          </p:cNvSpPr>
          <p:nvPr/>
        </p:nvSpPr>
        <p:spPr bwMode="auto">
          <a:xfrm>
            <a:off x="152400" y="1752600"/>
            <a:ext cx="8839200" cy="1604392"/>
          </a:xfrm>
          <a:prstGeom prst="rect">
            <a:avLst/>
          </a:prstGeom>
          <a:solidFill>
            <a:srgbClr val="00A2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33399" y="2253704"/>
            <a:ext cx="8272463" cy="60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50000"/>
              </a:spcBef>
            </a:pPr>
            <a:endParaRPr lang="nl-NL" sz="8000" b="1">
              <a:solidFill>
                <a:srgbClr val="FFFFFF"/>
              </a:solidFill>
            </a:endParaRPr>
          </a:p>
        </p:txBody>
      </p:sp>
      <p:sp>
        <p:nvSpPr>
          <p:cNvPr id="13319" name="Line 13"/>
          <p:cNvSpPr>
            <a:spLocks noChangeShapeType="1"/>
          </p:cNvSpPr>
          <p:nvPr/>
        </p:nvSpPr>
        <p:spPr bwMode="auto">
          <a:xfrm>
            <a:off x="8805863" y="1104900"/>
            <a:ext cx="0" cy="56769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2503" y="2286843"/>
            <a:ext cx="7772400" cy="535906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nl-NL" sz="2800" b="1" dirty="0">
                <a:solidFill>
                  <a:srgbClr val="FFFFFF"/>
                </a:solidFill>
              </a:rPr>
              <a:t>Facebook Motion Prediction</a:t>
            </a:r>
            <a:endParaRPr lang="nl-NL" sz="2800" b="1" dirty="0">
              <a:solidFill>
                <a:srgbClr val="FFFFF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12502" y="5371638"/>
            <a:ext cx="8135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Pieter </a:t>
            </a:r>
            <a:r>
              <a:rPr lang="de-DE" sz="2800" dirty="0" err="1">
                <a:solidFill>
                  <a:schemeClr val="bg1"/>
                </a:solidFill>
              </a:rPr>
              <a:t>Schaap</a:t>
            </a:r>
            <a:r>
              <a:rPr lang="de-DE" sz="2800" dirty="0">
                <a:solidFill>
                  <a:schemeClr val="bg1"/>
                </a:solidFill>
              </a:rPr>
              <a:t>				Florian Krebs</a:t>
            </a:r>
          </a:p>
          <a:p>
            <a:r>
              <a:rPr lang="de-DE" sz="2800" dirty="0">
                <a:solidFill>
                  <a:schemeClr val="bg1"/>
                </a:solidFill>
              </a:rPr>
              <a:t>Bruno </a:t>
            </a:r>
            <a:r>
              <a:rPr lang="de-DE" sz="2800" dirty="0" err="1">
                <a:solidFill>
                  <a:schemeClr val="bg1"/>
                </a:solidFill>
              </a:rPr>
              <a:t>Guandalin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Lubascher</a:t>
            </a:r>
            <a:r>
              <a:rPr lang="de-DE" sz="2800" dirty="0">
                <a:solidFill>
                  <a:schemeClr val="bg1"/>
                </a:solidFill>
              </a:rPr>
              <a:t>     Tobias Moers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340768"/>
            <a:ext cx="4176464" cy="4176464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62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References</a:t>
            </a:r>
            <a:endParaRPr lang="de-DE" sz="3600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304800" y="1905000"/>
            <a:ext cx="84582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1C3D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9pPr>
          </a:lstStyle>
          <a:p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55052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344486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Overview&quot; subtitle=&quot;&quot; sizingModeId=&quot;2&quot; fontSize=&quot;18&quot; startTime=&quot;540&quot; timeFormatId=&quot;1&quot; startItemNo=&quot;1&quot; createSingleAgendaSlide=&quot;1&quot; createSeparatingSlides=&quot;1&quot; createBackupSlide=&quot;0&quot; layoutId=&quot;1_1&quot; fontSizeAuto=&quot;0&quot; createSections=&quot;0&quot; singleSlideId=&quot;4f5bebd2-ac81-443f-b552-9946766cf0dd&quot; backupSlideId=&quot;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357.9699&quot; /&gt;&lt;column field=&quot;responsible&quot; label=&quot;Responsible&quot; visible=&quot;1&quot; checked=&quot;0&quot; leftSpacing=&quot;10&quot; rightDistribute=&quot;1&quot; dock=&quot;1&quot; rightSpacing=&quot;142.3686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Introduction&quot; agendaSlideId=&quot;b593ee36-662f-4014-881b-64a5bd8b2cbe&quot; id=&quot;657a980a-a0b1-484b-9d72-2573242903a2&quot; parentId=&quot;&quot; /&gt;&lt;item duration=&quot;30&quot; id=&quot;66a9344b-1193-4549-80e3-6df67ca17d25&quot; parentId=&quot;&quot; level=&quot;1&quot; generateAgendaSlide=&quot;1&quot; showAgendaItem=&quot;1&quot; isBreak=&quot;0&quot; topic=&quot;The game of Konane&quot; agendaSlideId=&quot;6f6801bd-01f1-491d-89ae-2dfc1f89d5e7&quot; itemNo=&quot;2&quot; subItemNo=&quot;0&quot; /&gt;&lt;item duration=&quot;30&quot; id=&quot;85229034-21a3-46b5-9c91-54a6c14b8d40&quot; parentId=&quot;&quot; level=&quot;1&quot; generateAgendaSlide=&quot;1&quot; showAgendaItem=&quot;1&quot; isBreak=&quot;0&quot; topic=&quot;Research questions&quot; agendaSlideId=&quot;d0dbc336-babb-4655-8b13-137ce7a8e84f&quot; itemNo=&quot;3&quot; subItemNo=&quot;0&quot; /&gt;&lt;item duration=&quot;30&quot; level=&quot;1&quot; generateAgendaSlide=&quot;1&quot; showAgendaItem=&quot;1&quot; isBreak=&quot;0&quot; itemNo=&quot;4&quot; subItemNo=&quot;0&quot; topic=&quot;Implementations&quot; agendaSlideId=&quot;bcd6ff1b-f51d-4d95-bcce-ae27c2827cbf&quot; id=&quot;f83c9685-4e22-47ae-8d08-685437ef9d82&quot; parentId=&quot;&quot; /&gt;&lt;item duration=&quot;30&quot; level=&quot;2&quot; generateAgendaSlide=&quot;1&quot; showAgendaItem=&quot;1&quot; isBreak=&quot;0&quot; itemNo=&quot;4&quot; subItemNo=&quot;1&quot; topic=&quot;Alpha-Beta solver&quot; agendaSlideId=&quot;a770799c-e62f-4174-ba71-fe24b867ee35&quot; id=&quot;22820d1e-5c00-4468-9ebe-01cfccf72bc1&quot; parentId=&quot;f83c9685-4e22-47ae-8d08-685437ef9d82&quot; /&gt;&lt;item duration=&quot;30&quot; level=&quot;2&quot; generateAgendaSlide=&quot;1&quot; showAgendaItem=&quot;1&quot; isBreak=&quot;0&quot; itemNo=&quot;4&quot; subItemNo=&quot;2&quot; topic=&quot;CGT solver&quot; agendaSlideId=&quot;e3f94899-9356-4102-bb2a-000bd56ae409&quot; id=&quot;155e234e-268e-4f84-af18-3e83a9d8286a&quot; parentId=&quot;f83c9685-4e22-47ae-8d08-685437ef9d82&quot; /&gt;&lt;item duration=&quot;30&quot; level=&quot;2&quot; generateAgendaSlide=&quot;1&quot; showAgendaItem=&quot;1&quot; isBreak=&quot;0&quot; itemNo=&quot;4&quot; subItemNo=&quot;3&quot; topic=&quot;Combinatorial Alpha-Beta solver&quot; agendaSlideId=&quot;da890c01-fac9-43c2-a657-ba270c598325&quot; id=&quot;cbbb04f7-e9cd-46bc-9a54-1c55560d7554&quot; parentId=&quot;f83c9685-4e22-47ae-8d08-685437ef9d82&quot; /&gt;&lt;item duration=&quot;30&quot; level=&quot;1&quot; generateAgendaSlide=&quot;1&quot; showAgendaItem=&quot;1&quot; isBreak=&quot;0&quot; itemNo=&quot;5&quot; subItemNo=&quot;0&quot; topic=&quot;Results&quot; agendaSlideId=&quot;af9b32bb-04d3-4a12-8505-5ed20b4a3d62&quot; id=&quot;a1263335-b260-42b7-873a-5139ef66593a&quot; parentId=&quot;&quot; /&gt;&lt;item duration=&quot;30&quot; level=&quot;1&quot; generateAgendaSlide=&quot;1&quot; showAgendaItem=&quot;1&quot; isBreak=&quot;0&quot; itemNo=&quot;6&quot; subItemNo=&quot;0&quot; topic=&quot;Conclusion &amp;amp; future work&quot; agendaSlideId=&quot;88e4026d-4373-4ad3-8fda-1734b4b66fdd&quot; id=&quot;f86d0cf0-71c6-4f51-88cd-04a8dfaa7fc8&quot; parentId=&quot;&quot; /&gt;&lt;/items&gt;&lt;/agenda&gt;&lt;/contents&gt;&lt;/ee4p&gt;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>
            <a:ln>
              <a:noFill/>
            </a:ln>
            <a:solidFill>
              <a:srgbClr val="001C3D"/>
            </a:solidFill>
            <a:effectLst/>
            <a:latin typeface="Verdana" pitchFamily="-106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Bildschirmpräsentation (4:3)</PresentationFormat>
  <Paragraphs>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ＭＳ Ｐゴシック</vt:lpstr>
      <vt:lpstr>Calibri</vt:lpstr>
      <vt:lpstr>Verdana</vt:lpstr>
      <vt:lpstr>Blank Presentation</vt:lpstr>
      <vt:lpstr>PowerPoint-Präsentation</vt:lpstr>
      <vt:lpstr>Thank you!</vt:lpstr>
      <vt:lpstr>References</vt:lpstr>
      <vt:lpstr>BACKUP</vt:lpstr>
    </vt:vector>
  </TitlesOfParts>
  <Company>vormgeversassociatie hoog-keppel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Vormgeversassociatie / Sjoerd Kulsdom</dc:creator>
  <cp:lastModifiedBy>Tobi .</cp:lastModifiedBy>
  <cp:revision>181</cp:revision>
  <dcterms:created xsi:type="dcterms:W3CDTF">2007-05-08T09:02:05Z</dcterms:created>
  <dcterms:modified xsi:type="dcterms:W3CDTF">2017-02-25T11:56:09Z</dcterms:modified>
</cp:coreProperties>
</file>